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3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D8AB228-1073-4C65-B7CA-73D2F38894FE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294148-5B95-4CFA-99AB-37F264803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B228-1073-4C65-B7CA-73D2F38894FE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94148-5B95-4CFA-99AB-37F264803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D8AB228-1073-4C65-B7CA-73D2F38894FE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0294148-5B95-4CFA-99AB-37F264803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B228-1073-4C65-B7CA-73D2F38894FE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294148-5B95-4CFA-99AB-37F2648039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B228-1073-4C65-B7CA-73D2F38894FE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0294148-5B95-4CFA-99AB-37F2648039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D8AB228-1073-4C65-B7CA-73D2F38894FE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0294148-5B95-4CFA-99AB-37F2648039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D8AB228-1073-4C65-B7CA-73D2F38894FE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0294148-5B95-4CFA-99AB-37F2648039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B228-1073-4C65-B7CA-73D2F38894FE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294148-5B95-4CFA-99AB-37F264803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B228-1073-4C65-B7CA-73D2F38894FE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294148-5B95-4CFA-99AB-37F264803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AB228-1073-4C65-B7CA-73D2F38894FE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294148-5B95-4CFA-99AB-37F2648039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D8AB228-1073-4C65-B7CA-73D2F38894FE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0294148-5B95-4CFA-99AB-37F2648039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D8AB228-1073-4C65-B7CA-73D2F38894FE}" type="datetimeFigureOut">
              <a:rPr lang="ru-RU" smtClean="0"/>
              <a:pPr/>
              <a:t>19.09.2014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0294148-5B95-4CFA-99AB-37F2648039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em.msu.su/rus/teaching/analyt/chrom/part1.pdf" TargetMode="External"/><Relationship Id="rId2" Type="http://schemas.openxmlformats.org/officeDocument/2006/relationships/hyperlink" Target="http://www.booksite.ru/localtxt/hro/mat/ogr/aph/vinarskii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lcms.ru/index.php?categoryID=3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1214422"/>
            <a:ext cx="6477000" cy="1828800"/>
          </a:xfrm>
        </p:spPr>
        <p:txBody>
          <a:bodyPr/>
          <a:lstStyle/>
          <a:p>
            <a:pPr algn="ctr"/>
            <a:r>
              <a:rPr lang="ru-RU" dirty="0" smtClean="0"/>
              <a:t>Газовая хроматография</a:t>
            </a:r>
            <a:endParaRPr lang="ru-RU" dirty="0"/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4500570"/>
            <a:ext cx="4857752" cy="142876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Выполнила: студентка группы 01-202, </a:t>
            </a:r>
            <a:r>
              <a:rPr lang="ru-RU" dirty="0" err="1" smtClean="0">
                <a:solidFill>
                  <a:schemeClr val="tx1"/>
                </a:solidFill>
              </a:rPr>
              <a:t>Муртазина</a:t>
            </a:r>
            <a:r>
              <a:rPr lang="ru-RU" dirty="0" smtClean="0">
                <a:solidFill>
                  <a:schemeClr val="tx1"/>
                </a:solidFill>
              </a:rPr>
              <a:t> Регина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Газовая хроматография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метод </a:t>
            </a:r>
            <a:r>
              <a:rPr lang="ru-RU" dirty="0" smtClean="0"/>
              <a:t>разделения летучих, </a:t>
            </a:r>
            <a:r>
              <a:rPr lang="ru-RU" dirty="0" err="1" smtClean="0"/>
              <a:t>термостабильных</a:t>
            </a:r>
            <a:r>
              <a:rPr lang="ru-RU" dirty="0" smtClean="0"/>
              <a:t> соединений.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mtClean="0"/>
              <a:t>Этим требованиям отвечает около 5% известных органических соединений, но именно эти соединения оставляют 70-80 % соединений, которые использует человек в сфере производства и быта.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Характеристика метода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5380672"/>
            <a:ext cx="95012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Принципиальная схема газового хроматографа</a:t>
            </a:r>
          </a:p>
          <a:p>
            <a:r>
              <a:rPr lang="ru-RU" dirty="0" smtClean="0"/>
              <a:t>1 − источник газа-носителя; 2 − вентиль тонкой регулировки скорости потока газа-носителя;     3 − устройство для ввода пробы; 4 − </a:t>
            </a:r>
            <a:r>
              <a:rPr lang="ru-RU" dirty="0" err="1" smtClean="0"/>
              <a:t>хроматографическая</a:t>
            </a:r>
            <a:r>
              <a:rPr lang="ru-RU" dirty="0" smtClean="0"/>
              <a:t> колонка; 5 − детектор; </a:t>
            </a:r>
          </a:p>
          <a:p>
            <a:r>
              <a:rPr lang="ru-RU" dirty="0" smtClean="0"/>
              <a:t>6 − термостат колонки и термостат детектора; 7 − регистратор; </a:t>
            </a:r>
          </a:p>
          <a:p>
            <a:r>
              <a:rPr lang="ru-RU" dirty="0" smtClean="0"/>
              <a:t>8 − измеритель скорости потока газа-носителя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91440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2786050" y="2571744"/>
            <a:ext cx="3429024" cy="271464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качестве подвижной фазы можно использовать:</a:t>
            </a:r>
            <a:endParaRPr lang="ru-RU" dirty="0"/>
          </a:p>
        </p:txBody>
      </p:sp>
      <p:sp>
        <p:nvSpPr>
          <p:cNvPr id="14338" name="AutoShape 2" descr="data:image/png;base64,iVBORw0KGgoAAAANSUhEUgAAAOgAAADZCAMAAAAdUYxCAAABR1BMVEX+/v4fSX3///8AAAD39/fv7+/7+/vz8/Pn5+cAPnojXJEdRnvIrJ3K6P3u7u7y8vK3t7fMzMwKR3wAOYr///Kn0eyQVoHc3Nzf39/FxcW2tra/v7/W1tbHx8cQQnnk5OR5i6eRnrWsrKyXl5fKz9rb3+aioqJ+fn4AN3QaGhpeXl6RkZGHh4cpKSlubm46OjpHR0dTU1N3d3dDQ0MjIyMUFBQxMTFZWVmWeXEXFxegx+fr1cUOQYUALnpNU3GSvN/bwbIuLnNFTHjWuqteY4H32cGjgIWFtNr+6ts5PXikkY1uueAANntzWXP/+Oa73fsugbrhv6XWuLXKpaUAUZTe9P9SgLxXhq+XlJ+Jlsc0a54+S2/D2O+UX34mW48AZaloWIBpiq7t1dExQHFdmce6pKyGrcx0UoCezvGrrs59c4i4jpm31uJz4cENAAATFElEQVR4nO1dZ5vcyHEeViOtKAFoH22kxkLEmJidnHZmTd35jndKdzJFn7Ity0FnOcr//7OrGjObF2mAmeY9fD8xoMM7VV0J3Y1e7wM+4AOKAYiiv7//kIwMQ0M4+jUc+rthfEv4Sg6aY1tJ4j+KJLFsUzPkr3HqyTYFTt1w7MQTXg7hif0fd3+//pPwEsvR3keupKuaRRRyeJ5v2bbjmLfg2LZl+deP4EOWafTeJ7I4V8fyBZcgYem4FrU9Pf02cKEi3wR/kd3TvuW8J1xxllrC4yAI4piLxDTR5NymZuuPAtkKHstm3NcM1bnSskxERIhFYmuGad4hgzDNe+pr76nL9RzIxjwxVF6wyNIWkeu6UezZmoZaekPDQWg5jGvs/kHD/70l2EB2ISxNUapIU8QhwsU5Iku0NAgkauumVOA9w5sWvVt88Rl6ltp4nLoJA6EiVQBThGmahoGPk7ZzlpZOhjZnWNJek3zJVMmmIqLOUq731KKK0uRyZp51LUtyJ1KSpSR3yGWLq1r+TL7sMIx1haQK4AQZIvQ0bS9LS4Z4VTneQLJ1dmINqdfIVkSqqLRx1u/3M8/UHGsvTJRlfZZ5f1KwUi0SkVLHkRJSBY3jZPqpZ2g2BbQJ0kQDaxgHzA1XAlKVXDlR7Z+eKoCVjsfjzNNNDNx9DPSQZhOVfQCSq4wReSYHOKn+4uJ0J5NJXxg6sfRQnLp5mDBv905xI+U9cR8HSa1WOm02ExD9wWQSojRRZ4kmSvNwWd6CIRerL9LJZDAOtDa7rg7U2mw1GGQ+rk1k6ft2nli2O8hOqrw/GAz6ouXeq02hxwer1SDQdfzFBWVhLUtzD5IqRksujRZ1M0QRwMhms1mWaBSJYyrWgTRvhjJMHe0vDdi3jaNaJQB/PJutAlPSxCTSNrv9qdECW747mM0mvAWLXhkAfDYbDRLNIppSnF2PaKD+Jnwwms1C52hMUW1Ho1Fm6ztx6kdZOWh/E9HHgSfWkYQK1mB5NXI1m6olmF6bRxoXQy8rSUdXVzPelqsuBHij5XLla4kQVBA6jjhzUJTJZ8vlVdSRhb8NEKPlum9LcXJS264HvD02rVQxXi+Xqda5VQgWi0WGVkiW7Oyj+zXNtPyMptDt0ADRYr1NTdvjVOKzju+/ySb52XyNSmV2NwhAtp2vXQfVNuAe1da7G+tpaHqSLubbQdKZ7wZIt9sp8YwDLqzj+bO7IJMUbrfbSdKRQgGML7dr7vg8JnlqxzDxj8NwrGCxnc78TgIVlOfldB4jz0DqbQdDVAYK1V1PL1F7O1g9kA4vt8LxeCTl2Xr/teaCTOP15XCVOK1PBILXw8vIzHnap+XZy2U6HW7GrTOFeLrZuCTPiPun5yll6g43m7HVru0Fa8hY3/Fi5OkdNRp6EoamZ2yzSVu1SJDMGRvbxDNWQG8lSKZ9xi5T9HNtWSQwtozNdD+O3PjUdugWUKYrxjZBa5EDGNjfyPJj1w2EOjxJpv6MsXWctOTrIGVsrvs8CiNhdRhh1odhJgvUNdGOTMFjbMgtBXmiTB0+RStJb40P78zGHy21iSdXSG93MJwQxZD69uEihQEqh+ZFbhT7Hdf6GgDXKRqQhfAPTjFogS58MkSxryvHk5gmS5QETw5UNrBwDXCbu2GkigO9D00wxrID3R4YGClkupCG6DR5djkMVLoNyeGQV7IpeVAvCF2u4ALNAYY+k8p7gEcAf8OYn1CkcPhq7wyg2RiJZ+KAZQpo0cbkQQNxkGJ0DSOjAMlr7GMgQIuboOJGKkV+j8AwR4ytuNdwdYGGhjsixY0P0f+jAC3vMGwqDkCFmNlCecUlGBPGrmLRSHkhmbIpp1BBJMoaoj3AQj/Y501MJpAl6tuKW9xrAMa886iJ6lHSskhkqKC84iKA7NGANwhTAb1waKFADw4jjwS+YdsGkwXxmi1on3HU3D0dGSiZSSDqipSyM9en2E/ZGPceQNAqRZHWmi5YjC19TFqCpl746AANRdoPaiogoF/KEhkT1S0mwg06bPJYLxEKJ6q3SsGfsrmFKzT261XYcKrJqz1+U2ne2ORVzSZP9YSR3DgQdZwh9FGgVkxlonqK8O77Lz+92OP3L/+xfJ8XfPPyH766bvK7l581p0oivYrqGBXQcF17FPx5tYJc+Pifzs+fP9vj+fnZd35TMij88PPz8+sWz87PL76uM+LdvsiXZpHQq7fAfLuf+9BaKxS+e/bsLj76y5L2L/75L+62eP4v32suUqoT0PGgqs8bV2yDAnXrmtwmRP/qPtHvHEDUGLJtGnhVRQpiyJYU5dYt5J6aaF4pqJ5skSkK5QqtGWacnqggDxP7FeUDl2wqeH2BKkBUXzAWRRXzUvpZBn7gVn3+VstTE5XKOIkq1skoKgopWKjnW3pKEPVIdwOvSpgD1poNrSaaqwDRHszZMKumixBLzQ3ra64SRNGVDqrlMJRxx6S59Ut/KhD10ZVGURXdBYwuPOlEa2+CUIEo5d+uK8pjdMpEJwk50fo7AxQgKu3uOIrL7S5Vc1NBRev6pSIliKJznFXRXaqheJxOkzcokapAFJfesoIlJeeytdDmek1qwQoQpfQbHUxcZndJ8isPExe/QU1MDaK49vpR6fzpsQidS6PinxpEBSWlpboLV+wyiBvEubKxEkSTObuMyhwMLeWRwIC+cvJ6p7UKRGVSmpZ5DZm5eOhF/SZvRBUhShmMW8KAQsVMyGJRkyHUIJp70uIaGYwZ47zhElWFKC0/NKdF+6Kgh/qdSC/aaAgliPZgwxYlL41oh+PUb+hF1SGKngOtUREHSnJmTb2oOkQxFsiKHQdVIvpUXGj2klsVojEV7AvtDBmsVNqiZiMoQpRThawwLSHvElK40GxfkSpExZD8S9ELMpiw10i05rulm+aKEPW3bBkUFvdgRAUXNFjvN1Fnyaa8sFwLC7YOorov0W6aK0IUZmzIC/USpmzJmwaAyhClsH5TQnSDuUulGtrjzR8jWoyuiDJ6pfKkIwWD5UQbbi16SPST//zrYoj/6oIoRuxhkZOEhM4FNQ3pHyP67PysGBf3eLZDtF8SMRDRlWi+WewRorXRFtG0KJCVaTenkx8NB1CFKAW7hUQ5ESVz1WwsZYjSZpMPRHs7ovEHouUDfCD6gWiXROOniXroR78NRHP3UkCUIqNvA9HSgMFSlOidPKANohoG9eoRBbBevcn/97evXlW46pF2SkWFtUxK09oNGJ6fl6CUKMA3L390cfZc4vzikz/+oVSo9NaeFxOdUrGlRaJnv/t+Cb4oJgrw8b+d3drsjPnQxZ/KpgcztvGKic7Zgo666G0RPTjxfvEf//5A6OdfF+/rpi04wxKiI7YN20zTDi2lwC/f3qdJevKnwoUK9pLNS4iu2GVaeRvow+bt14z+5oE8pUwLu6V33leyUPI00ay0mF+E1onCnujZxQXao1vKW1SmpAL2qvh9A8WAGDspRvT82Uf/9+rVq/jT696f/2vRKpUseFFxTMaAg9KNDk8370J1n5//8Xs7y/Xnr/ZPvS3ql86mh3ExUX/IRoFCdV342duvX+39Jrz73/2KPfvvIqIYGLnFL1bki+Cg8ZHRDoh+8z+3DCz8Yt//+U+LiC7ZNCohaswwplDpJdOdKAi+vKgkUcaWvGTDcV76VYjo3f7ffV5hjdJmjZV8bV+wACllHZdtXXm6dddEf7yX6EcFuZx8Dyzc4gOE9NCssSM9HtFfF7gXGQyUbSGSu11dVTdrvPjzzuoWBgz0iknEZVt2YUFbV9QkCl/u3cv5ZwU8acdxEpXukdvtdm1kjbom+sOv9s8UaW6+ndEt2Zq830in4BY5ePHz3bMXhV4U7anLS5ffLmRoFgR2TPRXZxVWaA/WbBpX2HFMS9mtefb9um2XROHjL3bpy/nfF4qKYY5GW4hKtjPSIh03DBm6JArvfr6zRG//rpBnjF7Uc8PSnTWUwJTudn2qbXdE4cXP9hb3t4WFFFnqrLTjGEW/Dmsd8r9p2hlR5Hmx//9inhSt+5UOBQCd8VftlMS1IXr+6+Iewb9k8yQKK9S9SMlHzTxpZ0ThV/saWVGQK5+Ue+Wj4t26u0cxstg086RdEYVf7ksLH/2grKQ7R+dS7kXzZye0C7SJg+mIKLz5fPfQ35byJFOaVDyfLo8CNTjh3RVRePPF7plPCkLc3bNkc72qh0Lhkg3TJrrbCVH4+NPzivLMryeQ59Mr6SPFDJMmDqYLojc8C+tEu4fpCGH18+lUAJ5HDbZhd1Ez+vJHO54XP61wZxDGr5HMXCodZ4Fefl2OAqf2b3iiPMt5GkO2zM+nV9NGeZllVH8fdvtEX/xkn7F8dv893GPju5iKUrQgKp5Pojffl2ntO2E6eCVxXSS6j8dqDGCiKfIEBvSVXSNZ6VX926DbJ/qL+x1eE30kJ5WVvSS/WaHqjJMtG6IzOvXtN9ch7gM8f1gHBFiwYSyPbVdXRTJfk7pXq52aKAXpNi+tFt1tZDO2DXnNz1HAd+8vqQPvHHtadR++OJQJWuyTKaqRS8ubOMa1r038+NOzu7fI/b70Frk3X929Re7s9i1y8OO3T2xmOXuwRsFn7Mri8tROnZsBKWio/VoN3r1sci/gxa17AX9w97XSm5dP4A8PNBedv+vVvrUHqN249uWmQJufDrjpUbvf5On9LPe7oetjE17/wm6y1bRK68eB9S/ibNDkQRcUzbl+g3uP5Xd7Vgdc/n5cUFC0THiTc3XgXbLX2XtyXzLYW7aJvUbXx8rwaBk03aFyXNAL7IFNK7Tm9bES+lpeif4e3CRMFZStvxNo/dZGxNi88X3+R4S0RKnVVKC9HsUaaI9O+mXKKpCWyM6/StPs5Ks/pMPtqosUHJym8IPmV82DQfaIQo3G/u0YkPVZS16T29hyavLLTs0U/1ig4vzaEg0t0b6TeEMl/oaafxRQosUiaYma3JO276UXMjYNveY/VdeQX6VJ5ddaDoriDLrmfiHq1hqOB1qgS8c7wBLt+unRdxIH/LRfP34atGV17vtxSC70MLXTYsY2maKfh5MftIko3W4jVu3LD7DpChok6KG6TczdB+wOJWrYM4ruu/vke2MAfYpplOQL9PDPDIFBnwheqhfzAp1YupQfsDvEs9yCEc9pC6xqy5TenEwDi74w2dbcNLRtbKXCB7xvgSIixnexfDszA01LMW4eK8WUHMsmtGmTGG/Pfmg2/XxZCyu+LYCYYkRkCvqGut+iR9Ds/mYzTJUxvfIb6rtvxbf7qVvNGrPNNLPVYArefMMmts+Rp6e3uqAMzZ68Hl5mSnzhGvh283plJzwKUJ4tGw6DZHo5RJlWOHzcLSDeXmKqnYgg4qJtnlKm/e10OrFOrb0QTqfTTPdFHPBOEkiUaTbdTscYVZ5QpgDhdjtM9YR4ik6yKjA0PVxvp6tT2l6A/nQ7j5ydPDty7Ki94Xo+H3gnkykY/e085xlzz+7KMpJM46v5fBGcSKaQjObzpTB9wWORtG+HbmCYdjxbL5bZKWQKEFyt1zOB8uRctO5X7o6F2uuPl8v1xDeOTRW0bL5c9J2cZ6fyJBimnqRXy+VMHJzS1wPYq+XyKnIs5Cm8buWZw3CseHV1NUq1IyYzAPHs6mogtMRDnr51BJ4Y9+KvOh6NRmPvWDIFsDMa0DYTIbiH+eJxRkb19d0ZImx2orYuwAhmo9ks0mzkKTzLPpopRJNk8TEyRV3qfEiAZIJDjYVj+8jTt8wjWgdDM60kHOD4mdXtSABaSL9ohAvGQ3Em9pGzf/SolpcNVqtB4HQoVDD4BMdIbdPyPTS21rGW560Z4E+cxOPBYNDnDzZCtTQGAP6Wg8HYw9Xp+56XoNqeIEvUHNvy3fFkMhlzp32qqLRenzoPcKDE8/zEco4tzh1wpdqWCIlqnxvtUsXeRIYdT0JL0y2SJsZCJ0smDHQ0luWF2Xg87sd6e1SlNKnTyEYDb/koTftU4sxhaDQRz+0jssA6YDvfDbATh6fUY2ShISCayYlpEnKqSSBnlnH9UGMBYHoh9ZXGjqFj1wjbMY+eQzyEYZBVsvw4zRBp5PUay5U2eFpB3g/XSZqSpn3MEKEQaJUc27a9OEwJ3HIacMUmJpo26iDkCeb4uTR1UwVpXgMVWLfR24hIUg1pT3P1Dbhyr67uBa5sHGHQbur6Tmk1VaS5B1J1kKud8MANJThOuJwsPYHZPM/bhDH+QtSRFKbjnM6jFEGTXHGSHo8iFxEFsfBtwzCe2DNOC1y3RBzkT0f405iGoyPwF9PRb6omzR0A7ZJmotY5jo4JchztEGCqjB7Cdm4B9TzxBQ/2z8TCsw25ACRPx5Q6q6A098C5klzlbDHd4DyOgxzxPVz/M+eYk5jYTN+D/qLQu9jHAeRvcsEi0PEkGKci4UeAWReGPBTZSbNN+mqbJrFUyc4WQwpWitaRWojzt3N3YV07Rym3/EFH6oC2w6knXwu4Xg2tNqTdOvXUG6EOWTUtbA0YEkVSNN6fNfkBH/ABXeD/AWWgOA7kHVd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data:image/png;base64,iVBORw0KGgoAAAANSUhEUgAAAOgAAADZCAMAAAAdUYxCAAABR1BMVEX+/v4fSX3///8AAAD39/fv7+/7+/vz8/Pn5+cAPnojXJEdRnvIrJ3K6P3u7u7y8vK3t7fMzMwKR3wAOYr///Kn0eyQVoHc3Nzf39/FxcW2tra/v7/W1tbHx8cQQnnk5OR5i6eRnrWsrKyXl5fKz9rb3+aioqJ+fn4AN3QaGhpeXl6RkZGHh4cpKSlubm46OjpHR0dTU1N3d3dDQ0MjIyMUFBQxMTFZWVmWeXEXFxegx+fr1cUOQYUALnpNU3GSvN/bwbIuLnNFTHjWuqteY4H32cGjgIWFtNr+6ts5PXikkY1uueAANntzWXP/+Oa73fsugbrhv6XWuLXKpaUAUZTe9P9SgLxXhq+XlJ+Jlsc0a54+S2/D2O+UX34mW48AZaloWIBpiq7t1dExQHFdmce6pKyGrcx0UoCezvGrrs59c4i4jpm31uJz4cENAAATFElEQVR4nO1dZ5vcyHEeViOtKAFoH22kxkLEmJidnHZmTd35jndKdzJFn7Ity0FnOcr//7OrGjObF2mAmeY9fD8xoMM7VV0J3Y1e7wM+4AOKAYiiv7//kIwMQ0M4+jUc+rthfEv4Sg6aY1tJ4j+KJLFsUzPkr3HqyTYFTt1w7MQTXg7hif0fd3+//pPwEsvR3keupKuaRRRyeJ5v2bbjmLfg2LZl+deP4EOWafTeJ7I4V8fyBZcgYem4FrU9Pf02cKEi3wR/kd3TvuW8J1xxllrC4yAI4piLxDTR5NymZuuPAtkKHstm3NcM1bnSskxERIhFYmuGad4hgzDNe+pr76nL9RzIxjwxVF6wyNIWkeu6UezZmoZaekPDQWg5jGvs/kHD/70l2EB2ISxNUapIU8QhwsU5Iku0NAgkauumVOA9w5sWvVt88Rl6ltp4nLoJA6EiVQBThGmahoGPk7ZzlpZOhjZnWNJek3zJVMmmIqLOUq731KKK0uRyZp51LUtyJ1KSpSR3yGWLq1r+TL7sMIx1haQK4AQZIvQ0bS9LS4Z4VTneQLJ1dmINqdfIVkSqqLRx1u/3M8/UHGsvTJRlfZZ5f1KwUi0SkVLHkRJSBY3jZPqpZ2g2BbQJ0kQDaxgHzA1XAlKVXDlR7Z+eKoCVjsfjzNNNDNx9DPSQZhOVfQCSq4wReSYHOKn+4uJ0J5NJXxg6sfRQnLp5mDBv905xI+U9cR8HSa1WOm02ExD9wWQSojRRZ4kmSvNwWd6CIRerL9LJZDAOtDa7rg7U2mw1GGQ+rk1k6ft2nli2O8hOqrw/GAz6ouXeq02hxwer1SDQdfzFBWVhLUtzD5IqRksujRZ1M0QRwMhms1mWaBSJYyrWgTRvhjJMHe0vDdi3jaNaJQB/PJutAlPSxCTSNrv9qdECW747mM0mvAWLXhkAfDYbDRLNIppSnF2PaKD+Jnwwms1C52hMUW1Ho1Fm6ztx6kdZOWh/E9HHgSfWkYQK1mB5NXI1m6olmF6bRxoXQy8rSUdXVzPelqsuBHij5XLla4kQVBA6jjhzUJTJZ8vlVdSRhb8NEKPlum9LcXJS264HvD02rVQxXi+Xqda5VQgWi0WGVkiW7Oyj+zXNtPyMptDt0ADRYr1NTdvjVOKzju+/ySb52XyNSmV2NwhAtp2vXQfVNuAe1da7G+tpaHqSLubbQdKZ7wZIt9sp8YwDLqzj+bO7IJMUbrfbSdKRQgGML7dr7vg8JnlqxzDxj8NwrGCxnc78TgIVlOfldB4jz0DqbQdDVAYK1V1PL1F7O1g9kA4vt8LxeCTl2Xr/teaCTOP15XCVOK1PBILXw8vIzHnap+XZy2U6HW7GrTOFeLrZuCTPiPun5yll6g43m7HVru0Fa8hY3/Fi5OkdNRp6EoamZ2yzSVu1SJDMGRvbxDNWQG8lSKZ9xi5T9HNtWSQwtozNdD+O3PjUdugWUKYrxjZBa5EDGNjfyPJj1w2EOjxJpv6MsXWctOTrIGVsrvs8CiNhdRhh1odhJgvUNdGOTMFjbMgtBXmiTB0+RStJb40P78zGHy21iSdXSG93MJwQxZD69uEihQEqh+ZFbhT7Hdf6GgDXKRqQhfAPTjFogS58MkSxryvHk5gmS5QETw5UNrBwDXCbu2GkigO9D00wxrID3R4YGClkupCG6DR5djkMVLoNyeGQV7IpeVAvCF2u4ALNAYY+k8p7gEcAf8OYn1CkcPhq7wyg2RiJZ+KAZQpo0cbkQQNxkGJ0DSOjAMlr7GMgQIuboOJGKkV+j8AwR4ytuNdwdYGGhjsixY0P0f+jAC3vMGwqDkCFmNlCecUlGBPGrmLRSHkhmbIpp1BBJMoaoj3AQj/Y501MJpAl6tuKW9xrAMa886iJ6lHSskhkqKC84iKA7NGANwhTAb1waKFADw4jjwS+YdsGkwXxmi1on3HU3D0dGSiZSSDqipSyM9en2E/ZGPceQNAqRZHWmi5YjC19TFqCpl746AANRdoPaiogoF/KEhkT1S0mwg06bPJYLxEKJ6q3SsGfsrmFKzT261XYcKrJqz1+U2ne2ORVzSZP9YSR3DgQdZwh9FGgVkxlonqK8O77Lz+92OP3L/+xfJ8XfPPyH766bvK7l581p0oivYrqGBXQcF17FPx5tYJc+Pifzs+fP9vj+fnZd35TMij88PPz8+sWz87PL76uM+LdvsiXZpHQq7fAfLuf+9BaKxS+e/bsLj76y5L2L/75L+62eP4v32suUqoT0PGgqs8bV2yDAnXrmtwmRP/qPtHvHEDUGLJtGnhVRQpiyJYU5dYt5J6aaF4pqJ5skSkK5QqtGWacnqggDxP7FeUDl2wqeH2BKkBUXzAWRRXzUvpZBn7gVn3+VstTE5XKOIkq1skoKgopWKjnW3pKEPVIdwOvSpgD1poNrSaaqwDRHszZMKumixBLzQ3ra64SRNGVDqrlMJRxx6S59Ut/KhD10ZVGURXdBYwuPOlEa2+CUIEo5d+uK8pjdMpEJwk50fo7AxQgKu3uOIrL7S5Vc1NBRev6pSIliKJznFXRXaqheJxOkzcokapAFJfesoIlJeeytdDmek1qwQoQpfQbHUxcZndJ8isPExe/QU1MDaK49vpR6fzpsQidS6PinxpEBSWlpboLV+wyiBvEubKxEkSTObuMyhwMLeWRwIC+cvJ6p7UKRGVSmpZ5DZm5eOhF/SZvRBUhShmMW8KAQsVMyGJRkyHUIJp70uIaGYwZ47zhElWFKC0/NKdF+6Kgh/qdSC/aaAgliPZgwxYlL41oh+PUb+hF1SGKngOtUREHSnJmTb2oOkQxFsiKHQdVIvpUXGj2klsVojEV7AvtDBmsVNqiZiMoQpRThawwLSHvElK40GxfkSpExZD8S9ELMpiw10i05rulm+aKEPW3bBkUFvdgRAUXNFjvN1Fnyaa8sFwLC7YOorov0W6aK0IUZmzIC/USpmzJmwaAyhClsH5TQnSDuUulGtrjzR8jWoyuiDJ6pfKkIwWD5UQbbi16SPST//zrYoj/6oIoRuxhkZOEhM4FNQ3pHyP67PysGBf3eLZDtF8SMRDRlWi+WewRorXRFtG0KJCVaTenkx8NB1CFKAW7hUQ5ESVz1WwsZYjSZpMPRHs7ovEHouUDfCD6gWiXROOniXroR78NRHP3UkCUIqNvA9HSgMFSlOidPKANohoG9eoRBbBevcn/97evXlW46pF2SkWFtUxK09oNGJ6fl6CUKMA3L390cfZc4vzikz/+oVSo9NaeFxOdUrGlRaJnv/t+Cb4oJgrw8b+d3drsjPnQxZ/KpgcztvGKic7Zgo666G0RPTjxfvEf//5A6OdfF+/rpi04wxKiI7YN20zTDi2lwC/f3qdJevKnwoUK9pLNS4iu2GVaeRvow+bt14z+5oE8pUwLu6V33leyUPI00ay0mF+E1onCnujZxQXao1vKW1SmpAL2qvh9A8WAGDspRvT82Uf/9+rVq/jT696f/2vRKpUseFFxTMaAg9KNDk8370J1n5//8Xs7y/Xnr/ZPvS3ql86mh3ExUX/IRoFCdV342duvX+39Jrz73/2KPfvvIqIYGLnFL1bki+Cg8ZHRDoh+8z+3DCz8Yt//+U+LiC7ZNCohaswwplDpJdOdKAi+vKgkUcaWvGTDcV76VYjo3f7ffV5hjdJmjZV8bV+wACllHZdtXXm6dddEf7yX6EcFuZx8Dyzc4gOE9NCssSM9HtFfF7gXGQyUbSGSu11dVTdrvPjzzuoWBgz0iknEZVt2YUFbV9QkCl/u3cv5ZwU8acdxEpXukdvtdm1kjbom+sOv9s8UaW6+ndEt2Zq830in4BY5ePHz3bMXhV4U7anLS5ffLmRoFgR2TPRXZxVWaA/WbBpX2HFMS9mtefb9um2XROHjL3bpy/nfF4qKYY5GW4hKtjPSIh03DBm6JArvfr6zRG//rpBnjF7Uc8PSnTWUwJTudn2qbXdE4cXP9hb3t4WFFFnqrLTjGEW/Dmsd8r9p2hlR5Hmx//9inhSt+5UOBQCd8VftlMS1IXr+6+Iewb9k8yQKK9S9SMlHzTxpZ0ThV/saWVGQK5+Ue+Wj4t26u0cxstg086RdEYVf7ksLH/2grKQ7R+dS7kXzZye0C7SJg+mIKLz5fPfQ35byJFOaVDyfLo8CNTjh3RVRePPF7plPCkLc3bNkc72qh0Lhkg3TJrrbCVH4+NPzivLMryeQ59Mr6SPFDJMmDqYLojc8C+tEu4fpCGH18+lUAJ5HDbZhd1Ez+vJHO54XP61wZxDGr5HMXCodZ4Fefl2OAqf2b3iiPMt5GkO2zM+nV9NGeZllVH8fdvtEX/xkn7F8dv893GPju5iKUrQgKp5Pojffl2ntO2E6eCVxXSS6j8dqDGCiKfIEBvSVXSNZ6VX926DbJ/qL+x1eE30kJ5WVvSS/WaHqjJMtG6IzOvXtN9ch7gM8f1gHBFiwYSyPbVdXRTJfk7pXq52aKAXpNi+tFt1tZDO2DXnNz1HAd+8vqQPvHHtadR++OJQJWuyTKaqRS8ubOMa1r038+NOzu7fI/b70Frk3X929Re7s9i1y8OO3T2xmOXuwRsFn7Mri8tROnZsBKWio/VoN3r1sci/gxa17AX9w97XSm5dP4A8PNBedv+vVvrUHqN249uWmQJufDrjpUbvf5On9LPe7oetjE17/wm6y1bRK68eB9S/ibNDkQRcUzbl+g3uP5Xd7Vgdc/n5cUFC0THiTc3XgXbLX2XtyXzLYW7aJvUbXx8rwaBk03aFyXNAL7IFNK7Tm9bES+lpeif4e3CRMFZStvxNo/dZGxNi88X3+R4S0RKnVVKC9HsUaaI9O+mXKKpCWyM6/StPs5Ks/pMPtqosUHJym8IPmV82DQfaIQo3G/u0YkPVZS16T29hyavLLTs0U/1ig4vzaEg0t0b6TeEMl/oaafxRQosUiaYma3JO276UXMjYNveY/VdeQX6VJ5ddaDoriDLrmfiHq1hqOB1qgS8c7wBLt+unRdxIH/LRfP34atGV17vtxSC70MLXTYsY2maKfh5MftIko3W4jVu3LD7DpChok6KG6TczdB+wOJWrYM4ruu/vke2MAfYpplOQL9PDPDIFBnwheqhfzAp1YupQfsDvEs9yCEc9pC6xqy5TenEwDi74w2dbcNLRtbKXCB7xvgSIixnexfDszA01LMW4eK8WUHMsmtGmTGG/Pfmg2/XxZCyu+LYCYYkRkCvqGut+iR9Ds/mYzTJUxvfIb6rtvxbf7qVvNGrPNNLPVYArefMMmts+Rp6e3uqAMzZ68Hl5mSnzhGvh283plJzwKUJ4tGw6DZHo5RJlWOHzcLSDeXmKqnYgg4qJtnlKm/e10OrFOrb0QTqfTTPdFHPBOEkiUaTbdTscYVZ5QpgDhdjtM9YR4ik6yKjA0PVxvp6tT2l6A/nQ7j5ydPDty7Ki94Xo+H3gnkykY/e085xlzz+7KMpJM46v5fBGcSKaQjObzpTB9wWORtG+HbmCYdjxbL5bZKWQKEFyt1zOB8uRctO5X7o6F2uuPl8v1xDeOTRW0bL5c9J2cZ6fyJBimnqRXy+VMHJzS1wPYq+XyKnIs5Cm8buWZw3CseHV1NUq1IyYzAPHs6mogtMRDnr51BJ4Y9+KvOh6NRmPvWDIFsDMa0DYTIbiH+eJxRkb19d0ZImx2orYuwAhmo9ks0mzkKTzLPpopRJNk8TEyRV3qfEiAZIJDjYVj+8jTt8wjWgdDM60kHOD4mdXtSABaSL9ohAvGQ3Em9pGzf/SolpcNVqtB4HQoVDD4BMdIbdPyPTS21rGW560Z4E+cxOPBYNDnDzZCtTQGAP6Wg8HYw9Xp+56XoNqeIEvUHNvy3fFkMhlzp32qqLRenzoPcKDE8/zEco4tzh1wpdqWCIlqnxvtUsXeRIYdT0JL0y2SJsZCJ0smDHQ0luWF2Xg87sd6e1SlNKnTyEYDb/koTftU4sxhaDQRz+0jssA6YDvfDbATh6fUY2ShISCayYlpEnKqSSBnlnH9UGMBYHoh9ZXGjqFj1wjbMY+eQzyEYZBVsvw4zRBp5PUay5U2eFpB3g/XSZqSpn3MEKEQaJUc27a9OEwJ3HIacMUmJpo26iDkCeb4uTR1UwVpXgMVWLfR24hIUg1pT3P1Dbhyr67uBa5sHGHQbur6Tmk1VaS5B1J1kKud8MANJThOuJwsPYHZPM/bhDH+QtSRFKbjnM6jFEGTXHGSHo8iFxEFsfBtwzCe2DNOC1y3RBzkT0f405iGoyPwF9PRb6omzR0A7ZJmotY5jo4JchztEGCqjB7Cdm4B9TzxBQ/2z8TCsw25ACRPx5Q6q6A098C5klzlbDHd4DyOgxzxPVz/M+eYk5jYTN+D/qLQu9jHAeRvcsEi0PEkGKci4UeAWReGPBTZSbNN+mqbJrFUyc4WQwpWitaRWojzt3N3YV07Rym3/EFH6oC2w6knXwu4Xg2tNqTdOvXUG6EOWTUtbA0YEkVSNN6fNfkBH/ABXeD/AWWgOA7kHVdl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energycraft.ru/images/stories/hydroge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3"/>
            <a:ext cx="1447265" cy="1357322"/>
          </a:xfrm>
          <a:prstGeom prst="rect">
            <a:avLst/>
          </a:prstGeom>
          <a:noFill/>
        </p:spPr>
      </p:pic>
      <p:pic>
        <p:nvPicPr>
          <p:cNvPr id="14344" name="Picture 8" descr="http://kursk-o2.ru/helij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928802"/>
            <a:ext cx="1714511" cy="1714512"/>
          </a:xfrm>
          <a:prstGeom prst="rect">
            <a:avLst/>
          </a:prstGeom>
          <a:noFill/>
        </p:spPr>
      </p:pic>
      <p:pic>
        <p:nvPicPr>
          <p:cNvPr id="14346" name="Picture 10" descr="http://kursk-o2.ru/azot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143248"/>
            <a:ext cx="1619250" cy="1619251"/>
          </a:xfrm>
          <a:prstGeom prst="rect">
            <a:avLst/>
          </a:prstGeom>
          <a:noFill/>
        </p:spPr>
      </p:pic>
      <p:pic>
        <p:nvPicPr>
          <p:cNvPr id="14348" name="Picture 12" descr="http://kursk-o2.ru/argon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4786322"/>
            <a:ext cx="1619250" cy="1619251"/>
          </a:xfrm>
          <a:prstGeom prst="rect">
            <a:avLst/>
          </a:prstGeom>
          <a:noFill/>
        </p:spPr>
      </p:pic>
      <p:pic>
        <p:nvPicPr>
          <p:cNvPr id="14350" name="Picture 14" descr="Углекислот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4714884"/>
            <a:ext cx="1619250" cy="1619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Рекомендуют не использовать:</a:t>
            </a:r>
            <a:endParaRPr lang="ru-RU" dirty="0"/>
          </a:p>
        </p:txBody>
      </p:sp>
      <p:pic>
        <p:nvPicPr>
          <p:cNvPr id="16386" name="Picture 2" descr="http://apikabu.ru/img_n/2012-10_3/y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50"/>
            <a:ext cx="6667500" cy="4371975"/>
          </a:xfrm>
          <a:prstGeom prst="rect">
            <a:avLst/>
          </a:prstGeom>
          <a:noFill/>
        </p:spPr>
      </p:pic>
      <p:pic>
        <p:nvPicPr>
          <p:cNvPr id="16388" name="Picture 4" descr="http://energycraft.ru/images/stories/hydroge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8322" y="3767137"/>
            <a:ext cx="3295678" cy="30908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Оборудование</a:t>
            </a:r>
            <a:endParaRPr lang="ru-RU" dirty="0"/>
          </a:p>
        </p:txBody>
      </p:sp>
      <p:pic>
        <p:nvPicPr>
          <p:cNvPr id="17410" name="Picture 2" descr="http://www.laborant.net/getpicture.aspx/fb1df49a6f8a40e69dabdf208292a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428736"/>
            <a:ext cx="6053895" cy="3429024"/>
          </a:xfrm>
          <a:prstGeom prst="rect">
            <a:avLst/>
          </a:prstGeom>
          <a:noFill/>
        </p:spPr>
      </p:pic>
      <p:pic>
        <p:nvPicPr>
          <p:cNvPr id="17412" name="Picture 4" descr="http://narfu.ru/upload/iblock/2a3/cisygjzraijjqn%20ygypdwguvdxpksrucvfzhv%20Maest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10" y="3911182"/>
            <a:ext cx="3929090" cy="29468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Объекты: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Бензины, керосины, масла</a:t>
            </a:r>
          </a:p>
          <a:p>
            <a:r>
              <a:rPr lang="ru-RU" dirty="0" smtClean="0"/>
              <a:t>Пестициды, удобрения</a:t>
            </a:r>
          </a:p>
          <a:p>
            <a:r>
              <a:rPr lang="ru-RU" dirty="0" smtClean="0"/>
              <a:t>Витамины, наркотики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18434" name="Picture 2" descr="http://t3.gstatic.com/images?q=tbn:ANd9GcQqq4oiWUkb9a_NJkP-Kkt_LlP8gbS6hxXmSe7_oXCtcIayfTgL1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857628"/>
            <a:ext cx="2095500" cy="2190750"/>
          </a:xfrm>
          <a:prstGeom prst="rect">
            <a:avLst/>
          </a:prstGeom>
          <a:noFill/>
        </p:spPr>
      </p:pic>
      <p:pic>
        <p:nvPicPr>
          <p:cNvPr id="18436" name="Picture 4" descr="https://encrypted-tbn3.gstatic.com/images?q=tbn:ANd9GcT2GKDPQafQy9GxQWmMZfNlMb1qu0KeDqo2XgzJrLyyqMxkfQH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4071942"/>
            <a:ext cx="2857500" cy="1600200"/>
          </a:xfrm>
          <a:prstGeom prst="rect">
            <a:avLst/>
          </a:prstGeom>
          <a:noFill/>
        </p:spPr>
      </p:pic>
      <p:pic>
        <p:nvPicPr>
          <p:cNvPr id="18438" name="Picture 6" descr="http://olgushka1971.ru/wp-content/uploads/2013/08/minera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857628"/>
            <a:ext cx="2190750" cy="1828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Области применения: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00108"/>
            <a:ext cx="9144000" cy="58578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переработка </a:t>
            </a:r>
          </a:p>
          <a:p>
            <a:pPr>
              <a:buNone/>
            </a:pPr>
            <a:r>
              <a:rPr lang="ru-RU" sz="2400" dirty="0" smtClean="0"/>
              <a:t>     -нефти и газа</a:t>
            </a:r>
            <a:br>
              <a:rPr lang="ru-RU" sz="2400" dirty="0" smtClean="0"/>
            </a:br>
            <a:r>
              <a:rPr lang="ru-RU" sz="2400" dirty="0" smtClean="0"/>
              <a:t>- пластмассы</a:t>
            </a:r>
            <a:br>
              <a:rPr lang="ru-RU" sz="2400" dirty="0" smtClean="0"/>
            </a:br>
            <a:r>
              <a:rPr lang="ru-RU" sz="2400" dirty="0" smtClean="0"/>
              <a:t>- фармацевтика</a:t>
            </a:r>
            <a:br>
              <a:rPr lang="ru-RU" sz="2400" dirty="0" smtClean="0"/>
            </a:br>
            <a:r>
              <a:rPr lang="ru-RU" sz="2400" dirty="0" smtClean="0"/>
              <a:t>- химический синтез</a:t>
            </a:r>
            <a:br>
              <a:rPr lang="ru-RU" sz="2400" dirty="0" smtClean="0"/>
            </a:br>
            <a:r>
              <a:rPr lang="ru-RU" sz="2400" dirty="0" smtClean="0"/>
              <a:t>- парфюмерия</a:t>
            </a:r>
            <a:br>
              <a:rPr lang="ru-RU" sz="2400" dirty="0" smtClean="0"/>
            </a:br>
            <a:r>
              <a:rPr lang="ru-RU" sz="2400" dirty="0" smtClean="0"/>
              <a:t>- продукты питания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- пестициды</a:t>
            </a:r>
            <a:br>
              <a:rPr lang="ru-RU" sz="2400" dirty="0" smtClean="0"/>
            </a:br>
            <a:r>
              <a:rPr lang="ru-RU" sz="2400" dirty="0" smtClean="0"/>
              <a:t>- </a:t>
            </a:r>
            <a:r>
              <a:rPr lang="ru-RU" sz="2400" dirty="0" err="1" smtClean="0"/>
              <a:t>гербециды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- </a:t>
            </a:r>
            <a:r>
              <a:rPr lang="ru-RU" sz="2400" dirty="0" err="1" smtClean="0"/>
              <a:t>полихлорированные</a:t>
            </a:r>
            <a:r>
              <a:rPr lang="ru-RU" sz="2400" dirty="0" smtClean="0"/>
              <a:t> </a:t>
            </a:r>
            <a:r>
              <a:rPr lang="ru-RU" sz="2400" dirty="0" err="1" smtClean="0"/>
              <a:t>бифенилы</a:t>
            </a:r>
            <a:r>
              <a:rPr lang="ru-RU" sz="2400" dirty="0" smtClean="0"/>
              <a:t> и </a:t>
            </a:r>
            <a:r>
              <a:rPr lang="ru-RU" sz="2400" dirty="0" err="1" smtClean="0"/>
              <a:t>диоксины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- </a:t>
            </a:r>
            <a:r>
              <a:rPr lang="ru-RU" sz="2400" dirty="0" err="1" smtClean="0"/>
              <a:t>полиароматические</a:t>
            </a:r>
            <a:r>
              <a:rPr lang="ru-RU" sz="2400" dirty="0" smtClean="0"/>
              <a:t> углеводороды</a:t>
            </a:r>
            <a:br>
              <a:rPr lang="ru-RU" sz="2400" dirty="0" smtClean="0"/>
            </a:b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- наркотики и </a:t>
            </a:r>
            <a:r>
              <a:rPr lang="ru-RU" sz="2400" dirty="0" err="1" smtClean="0"/>
              <a:t>сильно-действующие</a:t>
            </a:r>
            <a:r>
              <a:rPr lang="ru-RU" sz="2400" dirty="0" smtClean="0"/>
              <a:t> вещества</a:t>
            </a:r>
            <a:br>
              <a:rPr lang="ru-RU" sz="2400" dirty="0" smtClean="0"/>
            </a:br>
            <a:r>
              <a:rPr lang="ru-RU" sz="2400" dirty="0" smtClean="0"/>
              <a:t>- взрывчатые вещества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Использованная литература: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http://www.booksite.ru/localtxt/hro/mat/ogr/aph/vinarskii.pdf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http://www.chem.msu.su/rus/teaching/analyt/chrom/part1.pdf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http://www.lcms.ru/index.php?categoryID=39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147</TotalTime>
  <Words>147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Обычная</vt:lpstr>
      <vt:lpstr>Газовая хроматография</vt:lpstr>
      <vt:lpstr>Газовая хроматография</vt:lpstr>
      <vt:lpstr>Характеристика метода</vt:lpstr>
      <vt:lpstr>В качестве подвижной фазы можно использовать:</vt:lpstr>
      <vt:lpstr>Рекомендуют не использовать:</vt:lpstr>
      <vt:lpstr>Оборудование</vt:lpstr>
      <vt:lpstr>Объекты:</vt:lpstr>
      <vt:lpstr>Области применения:</vt:lpstr>
      <vt:lpstr>Использованная 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Газовая хроматография</dc:title>
  <dc:creator>Регина</dc:creator>
  <cp:lastModifiedBy>Регина</cp:lastModifiedBy>
  <cp:revision>10</cp:revision>
  <dcterms:created xsi:type="dcterms:W3CDTF">2014-09-16T18:58:30Z</dcterms:created>
  <dcterms:modified xsi:type="dcterms:W3CDTF">2014-09-19T04:43:14Z</dcterms:modified>
</cp:coreProperties>
</file>