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52" r:id="rId1"/>
  </p:sldMasterIdLst>
  <p:sldIdLst>
    <p:sldId id="257" r:id="rId2"/>
    <p:sldId id="256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6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3C3C3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5400" spc="-10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942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12/16/2012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258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12/16/2012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5044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62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54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0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078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12/16/2012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568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12/16/2012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080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12/16/2012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220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12/16/2012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567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37560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12/16/2012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7453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40602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12/16/2012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574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12/16/2012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279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19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7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00B0F0">
                <a:alpha val="87000"/>
                <a:lumMod val="54000"/>
                <a:lumOff val="46000"/>
              </a:srgb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27861" y="1652155"/>
            <a:ext cx="3792683" cy="1828800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727861" y="3622964"/>
            <a:ext cx="3792683" cy="1828800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666994" y="1652155"/>
            <a:ext cx="1901536" cy="1828800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66994" y="3622964"/>
            <a:ext cx="1901536" cy="1828800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06127" y="1652155"/>
            <a:ext cx="1901536" cy="1828800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06127" y="3622964"/>
            <a:ext cx="1901536" cy="1828800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12608" y="529713"/>
            <a:ext cx="59332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Название презентации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4894108" y="4244976"/>
            <a:ext cx="20470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Ф.И.О.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203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" y="3626427"/>
            <a:ext cx="3792683" cy="1828800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882732" y="3626427"/>
            <a:ext cx="2860967" cy="1828800"/>
          </a:xfrm>
          <a:prstGeom prst="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56745" y="31173"/>
            <a:ext cx="5933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Заголовок слайда</a:t>
            </a:r>
            <a:endParaRPr lang="ru-RU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8367798" y="148251"/>
            <a:ext cx="429833" cy="412173"/>
            <a:chOff x="3650664" y="1818409"/>
            <a:chExt cx="3962403" cy="3799609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5711531" y="1818409"/>
              <a:ext cx="1901536" cy="1828800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711531" y="3789218"/>
              <a:ext cx="1901536" cy="18288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650664" y="1818409"/>
              <a:ext cx="1901536" cy="18288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3650664" y="3789218"/>
              <a:ext cx="1901536" cy="18288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020719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6745" y="31173"/>
            <a:ext cx="5933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Заголовок слайда</a:t>
            </a:r>
            <a:endParaRPr lang="ru-RU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955511"/>
      </p:ext>
    </p:extLst>
  </p:cSld>
  <p:clrMapOvr>
    <a:masterClrMapping/>
  </p:clrMapOvr>
</p:sld>
</file>

<file path=ppt/theme/theme1.xml><?xml version="1.0" encoding="utf-8"?>
<a:theme xmlns:a="http://schemas.openxmlformats.org/drawingml/2006/main" name="Рама">
  <a:themeElements>
    <a:clrScheme name="Рама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Рама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ма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TC103457475[[fn=Рамка]]</Template>
  <TotalTime>14</TotalTime>
  <Words>8</Words>
  <Application>Microsoft Office PowerPoint</Application>
  <PresentationFormat>Экран (4:3)</PresentationFormat>
  <Paragraphs>4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6" baseType="lpstr">
      <vt:lpstr>Corbel</vt:lpstr>
      <vt:lpstr>Wingdings 2</vt:lpstr>
      <vt:lpstr>Рама</vt:lpstr>
      <vt:lpstr>Презентация PowerPoint</vt:lpstr>
      <vt:lpstr>Презентация PowerPoint</vt:lpstr>
      <vt:lpstr>Презентация PowerPoint</vt:lpstr>
    </vt:vector>
  </TitlesOfParts>
  <Company>DNS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Олег</cp:lastModifiedBy>
  <cp:revision>3</cp:revision>
  <dcterms:created xsi:type="dcterms:W3CDTF">2012-12-16T11:43:21Z</dcterms:created>
  <dcterms:modified xsi:type="dcterms:W3CDTF">2012-12-16T11:57:53Z</dcterms:modified>
</cp:coreProperties>
</file>