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2" r:id="rId7"/>
    <p:sldId id="260" r:id="rId8"/>
    <p:sldId id="261" r:id="rId9"/>
    <p:sldId id="267" r:id="rId10"/>
    <p:sldId id="268" r:id="rId11"/>
    <p:sldId id="269" r:id="rId12"/>
    <p:sldId id="263" r:id="rId13"/>
    <p:sldId id="264" r:id="rId14"/>
    <p:sldId id="266" r:id="rId15"/>
    <p:sldId id="271" r:id="rId16"/>
    <p:sldId id="273" r:id="rId17"/>
    <p:sldId id="272" r:id="rId18"/>
    <p:sldId id="274" r:id="rId19"/>
    <p:sldId id="275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47800"/>
            <a:ext cx="9144000" cy="2819399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Обобщение темы: «Классификация реакций по числу и составу исходных веществ и продуктов реакции»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7391400" cy="15240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учитель химии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«Касторенская СОШ №1»,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п.г.т. Касторное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Парамонов А.Ю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2015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Вопрос №9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Запишите уравнение реакции разложения перманганата калия</a:t>
            </a:r>
            <a:endParaRPr lang="ru-RU" sz="4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Вопрос №10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Запишите уравнение реакции взаимодействия карбоната натрия с азотной кислотой:</a:t>
            </a:r>
            <a:endParaRPr lang="ru-RU" sz="4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-304800"/>
            <a:ext cx="8229600" cy="71628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Правильно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опросу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№1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опросу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№2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опросу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№3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опросу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№4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опросу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№5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опросу 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6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опросу 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7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34400" y="6248400"/>
            <a:ext cx="609600" cy="6096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.ВВВВВППППППППППППППППППППППППППППППППППППППППППППППППППППППППППППП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0104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Неправильно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опросу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№1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опросу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№2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опросу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№3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опросу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№4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опросу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№5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опросу 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6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Вернуться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опросу 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7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91200"/>
            <a:ext cx="533400" cy="3349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.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 на вопрос №8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+ 6H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O = 2Al(OH)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4000" b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3H</a:t>
            </a:r>
            <a:r>
              <a:rPr lang="en-US" sz="4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Вернуться к вопросу №8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Вернуться к вопросу №9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Вернуться к вопросу №10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6172994" y="2056606"/>
            <a:ext cx="6096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7925594" y="1980406"/>
            <a:ext cx="6096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192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 на вопрос №9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5626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2KMnO</a:t>
            </a:r>
            <a:r>
              <a:rPr lang="en-US" sz="4400" b="1" baseline="-250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= K</a:t>
            </a:r>
            <a:r>
              <a:rPr lang="en-US" sz="4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MnO</a:t>
            </a:r>
            <a:r>
              <a:rPr lang="en-US" sz="4400" b="1" baseline="-250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+ MnO</a:t>
            </a:r>
            <a:r>
              <a:rPr lang="en-US" sz="4400" b="1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4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Вернуться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 вопросу №8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Вернуться к вопросу №9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Вернуться к вопросу №10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8458994" y="2132806"/>
            <a:ext cx="457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86800" cy="12192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 на вопрос №10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5626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6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36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+ 2HNO</a:t>
            </a:r>
            <a:r>
              <a:rPr lang="en-US" sz="36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= 2NaNO</a:t>
            </a:r>
            <a:r>
              <a:rPr lang="en-US" sz="36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36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O +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36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="1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Вернуться к вопросу №8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Вернуться к вопросу №9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Вернуться к вопросу №10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8497094" y="2018506"/>
            <a:ext cx="5334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Оценка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 правильно – оценка «5»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8-9 правильно – оценка «4»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5-7 правильно – оценка «3»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0-4 правильно – оценка «2»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Смайлы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оценок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-  -------- 5</a:t>
            </a:r>
          </a:p>
          <a:p>
            <a:pPr algn="ctr">
              <a:buNone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4 -----------</a:t>
            </a:r>
          </a:p>
        </p:txBody>
      </p:sp>
      <p:pic>
        <p:nvPicPr>
          <p:cNvPr id="1027" name="Picture 3" descr="C:\Users\dns\Desktop\5086894803680479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914400"/>
            <a:ext cx="4001730" cy="2819400"/>
          </a:xfrm>
          <a:prstGeom prst="rect">
            <a:avLst/>
          </a:prstGeom>
          <a:noFill/>
        </p:spPr>
      </p:pic>
      <p:pic>
        <p:nvPicPr>
          <p:cNvPr id="1028" name="Picture 4" descr="C:\Users\dns\Desktop\101913214_1369850290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3761000"/>
            <a:ext cx="3368270" cy="309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Смайлы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оценок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-------- 3 </a:t>
            </a:r>
          </a:p>
          <a:p>
            <a:pPr algn="ctr">
              <a:buNone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2 ----------</a:t>
            </a:r>
          </a:p>
        </p:txBody>
      </p:sp>
      <p:pic>
        <p:nvPicPr>
          <p:cNvPr id="2050" name="Picture 2" descr="C:\Users\dns\Desktop\101913214_1369850290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8200"/>
            <a:ext cx="3352800" cy="3185353"/>
          </a:xfrm>
          <a:prstGeom prst="rect">
            <a:avLst/>
          </a:prstGeom>
          <a:noFill/>
        </p:spPr>
      </p:pic>
      <p:pic>
        <p:nvPicPr>
          <p:cNvPr id="2051" name="Picture 3" descr="C:\Users\dns\Desktop\6 еда январь\101913214_1369850290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409950"/>
            <a:ext cx="3448050" cy="3448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№1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Реакции, в результате которых из одного сложного вещества образуется два и более новых веществ: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1) реакции соединения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2) реакции замещения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3) реакции обмена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4) реакции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разложения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Список источников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066800"/>
            <a:ext cx="8915400" cy="50593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1) Габриелян О.С. Химия. 8 класс: учеб. для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общеобразоват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учрежд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/ О.С. Габриелян. – 16 изд., стереотип. – М.: Дрофа, 2010.-270 с.,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[2]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с.: ил.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800" u="sng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№2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Реакцией замещения является:</a:t>
            </a:r>
          </a:p>
          <a:p>
            <a:pPr>
              <a:buNone/>
            </a:pP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1)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Zn + 2HCl = ZnCl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+ 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2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2)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= 2H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O + 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3)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4NO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+ 2H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O + 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= 4HNO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3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4)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NaOH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HCl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=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NaCl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+ 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O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6668294" y="2399506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 flipH="1" flipV="1">
            <a:off x="6287294" y="3237706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№3: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638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2NaY 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(NO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PbY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+ 2NaNO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это:</a:t>
            </a:r>
          </a:p>
          <a:p>
            <a:pPr algn="ctr">
              <a:buNone/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hlinkClick r:id="rId2" action="ppaction://hlinksldjump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1) реакция обмена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2) реакция замещения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3) реакция соединения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4) реакция разложения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4344194" y="1218406"/>
            <a:ext cx="457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0668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№4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6248400"/>
          </a:xfrm>
        </p:spPr>
        <p:txBody>
          <a:bodyPr>
            <a:normAutofit fontScale="92500"/>
          </a:bodyPr>
          <a:lstStyle/>
          <a:p>
            <a:pPr marL="90488" indent="-90488"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Химические реакции, протекающие одновременно в двух противоположных направлениях называют:</a:t>
            </a:r>
          </a:p>
          <a:p>
            <a:pPr algn="ctr">
              <a:buNone/>
            </a:pPr>
            <a:r>
              <a:rPr lang="ru-RU" sz="35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 </a:t>
            </a: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 1) необратимые</a:t>
            </a: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5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  2) обратимые</a:t>
            </a: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5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   3) эндотермические</a:t>
            </a: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5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  4) экзотермические</a:t>
            </a:r>
            <a:endParaRPr lang="ru-RU" sz="35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№5: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5943600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Реакция нейтрализации – это реакция между: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lnSpc>
                <a:spcPct val="150000"/>
              </a:lnSpc>
              <a:buAutoNum type="arabicParenR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оксидом и водой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lnSpc>
                <a:spcPct val="150000"/>
              </a:lnSpc>
              <a:buAutoNum type="arabicParenR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солью и основанием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lnSpc>
                <a:spcPct val="150000"/>
              </a:lnSpc>
              <a:buAutoNum type="arabicParenR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кислотами и щелочами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lnSpc>
                <a:spcPct val="150000"/>
              </a:lnSpc>
              <a:buAutoNum type="arabicParenR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кислотой и солью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3400"/>
            <a:ext cx="9144000" cy="6019800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Какие вещества образуются при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взаимодействии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натрия с водой:</a:t>
            </a:r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1) гидроксид натрия и кислород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2) гидроксид натрия и водород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3) оксид натрия и водород</a:t>
            </a:r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4) только гидроксид натрия</a:t>
            </a:r>
            <a:endParaRPr lang="ru-RU" dirty="0"/>
          </a:p>
        </p:txBody>
      </p:sp>
      <p:pic>
        <p:nvPicPr>
          <p:cNvPr id="2050" name="Picture 2" descr="C:\Users\dns\Desktop\Безымянный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3642442"/>
            <a:ext cx="3581400" cy="3215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8382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3400"/>
            <a:ext cx="9144000" cy="6324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Условие, не влияющее на протекание реакции обмена в растворах до конца:</a:t>
            </a:r>
          </a:p>
          <a:p>
            <a:pPr>
              <a:buNone/>
            </a:pPr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 algn="ctr"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газ</a:t>
            </a:r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 algn="ctr"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осадок</a:t>
            </a:r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 algn="ctr"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образование воды</a:t>
            </a:r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 algn="ctr"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температура</a:t>
            </a:r>
            <a:endParaRPr lang="ru-RU" sz="36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Вопрос №8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Запишите уравнение реакции гидролиза сульфида алюминия:</a:t>
            </a:r>
            <a:endParaRPr lang="ru-RU" sz="4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407</Words>
  <PresentationFormat>Экран (4:3)</PresentationFormat>
  <Paragraphs>111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Обобщение темы: «Классификация реакций по числу и составу исходных веществ и продуктов реакции»</vt:lpstr>
      <vt:lpstr>Вопрос №1</vt:lpstr>
      <vt:lpstr>Вопрос №2</vt:lpstr>
      <vt:lpstr>Вопрос №3:</vt:lpstr>
      <vt:lpstr>Вопрос №4</vt:lpstr>
      <vt:lpstr>Вопрос №5:</vt:lpstr>
      <vt:lpstr>Вопрос №6</vt:lpstr>
      <vt:lpstr>Вопрос №7</vt:lpstr>
      <vt:lpstr>Вопрос №8</vt:lpstr>
      <vt:lpstr>Вопрос №9</vt:lpstr>
      <vt:lpstr>Вопрос №10</vt:lpstr>
      <vt:lpstr>Правильно  Вернуться к вопросу №1 Вернуться к вопросу №2 Вернуться к вопросу №3 Вернуться к вопросу №4 Вернуться к вопросу №5 Вернуться к вопросу №6 Вернуться к вопросу №7</vt:lpstr>
      <vt:lpstr>Неправильно   Вернуться к вопросу №1 Вернуться к вопросу №2 Вернуться к вопросу №3 Вернуться к вопросу №4 Вернуться к вопросу №5 Вернуться к вопросу №6 Вернуться к вопросу №7    </vt:lpstr>
      <vt:lpstr>Ответ на вопрос №8</vt:lpstr>
      <vt:lpstr>Ответ на вопрос №9</vt:lpstr>
      <vt:lpstr>Ответ на вопрос №10</vt:lpstr>
      <vt:lpstr>Оценка</vt:lpstr>
      <vt:lpstr>Смайлы оценок</vt:lpstr>
      <vt:lpstr>Смайлы оценок</vt:lpstr>
      <vt:lpstr>Список 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темы: «Простые вещества»</dc:title>
  <dc:creator>dns</dc:creator>
  <cp:lastModifiedBy>dns</cp:lastModifiedBy>
  <cp:revision>26</cp:revision>
  <dcterms:created xsi:type="dcterms:W3CDTF">2014-11-17T14:30:11Z</dcterms:created>
  <dcterms:modified xsi:type="dcterms:W3CDTF">2015-01-31T17:14:34Z</dcterms:modified>
</cp:coreProperties>
</file>