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74" r:id="rId3"/>
    <p:sldId id="276" r:id="rId4"/>
    <p:sldId id="273" r:id="rId5"/>
    <p:sldId id="275" r:id="rId6"/>
    <p:sldId id="279" r:id="rId7"/>
    <p:sldId id="280" r:id="rId8"/>
    <p:sldId id="271" r:id="rId9"/>
    <p:sldId id="277" r:id="rId10"/>
    <p:sldId id="278" r:id="rId11"/>
    <p:sldId id="282" r:id="rId12"/>
    <p:sldId id="281" r:id="rId13"/>
    <p:sldId id="270" r:id="rId14"/>
    <p:sldId id="283" r:id="rId15"/>
    <p:sldId id="28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8E3820-C7CD-4B1E-9869-641A460F3CD1}" type="doc">
      <dgm:prSet loTypeId="urn:microsoft.com/office/officeart/2005/8/layout/cycle5" loCatId="cycle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75B699D-F5B4-4AD5-B098-745AD43B7626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Энергия электрического поля конденсатора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1AA8427-B74C-46D0-A4D4-E0FF1750D3F0}" type="parTrans" cxnId="{E2171A9F-B175-422C-AA80-3A24017CEA64}">
      <dgm:prSet/>
      <dgm:spPr/>
      <dgm:t>
        <a:bodyPr/>
        <a:lstStyle/>
        <a:p>
          <a:endParaRPr lang="ru-RU"/>
        </a:p>
      </dgm:t>
    </dgm:pt>
    <dgm:pt modelId="{33842EE1-9949-4782-A75D-8C7313BFB2EB}" type="sibTrans" cxnId="{E2171A9F-B175-422C-AA80-3A24017CEA64}">
      <dgm:prSet/>
      <dgm:spPr/>
      <dgm:t>
        <a:bodyPr/>
        <a:lstStyle/>
        <a:p>
          <a:endParaRPr lang="ru-RU"/>
        </a:p>
      </dgm:t>
    </dgm:pt>
    <dgm:pt modelId="{EDB88C92-2FD7-4AAB-A241-4C23AD68D007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Энергия магнитного поля катушки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C27E7ED-E5E4-4D24-A11C-6FDBE518A655}" type="parTrans" cxnId="{B6077DA6-AAD6-4DB2-A501-430B40191754}">
      <dgm:prSet/>
      <dgm:spPr/>
      <dgm:t>
        <a:bodyPr/>
        <a:lstStyle/>
        <a:p>
          <a:endParaRPr lang="ru-RU"/>
        </a:p>
      </dgm:t>
    </dgm:pt>
    <dgm:pt modelId="{109D55B5-0753-48B3-BD2A-E3D755E7BDAF}" type="sibTrans" cxnId="{B6077DA6-AAD6-4DB2-A501-430B40191754}">
      <dgm:prSet/>
      <dgm:spPr/>
      <dgm:t>
        <a:bodyPr/>
        <a:lstStyle/>
        <a:p>
          <a:endParaRPr lang="ru-RU"/>
        </a:p>
      </dgm:t>
    </dgm:pt>
    <dgm:pt modelId="{4A6B47B2-6F2D-4860-9632-B8526F5A58EB}" type="pres">
      <dgm:prSet presAssocID="{1B8E3820-C7CD-4B1E-9869-641A460F3CD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07FA8C-2E30-447D-B300-1880660DDC98}" type="pres">
      <dgm:prSet presAssocID="{375B699D-F5B4-4AD5-B098-745AD43B7626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A15472-46B1-4DF3-A405-0F1E3920EC3E}" type="pres">
      <dgm:prSet presAssocID="{375B699D-F5B4-4AD5-B098-745AD43B7626}" presName="spNode" presStyleCnt="0"/>
      <dgm:spPr/>
    </dgm:pt>
    <dgm:pt modelId="{5E6004E4-E936-4CA5-91E7-EBFDA5511330}" type="pres">
      <dgm:prSet presAssocID="{33842EE1-9949-4782-A75D-8C7313BFB2EB}" presName="sibTrans" presStyleLbl="sibTrans1D1" presStyleIdx="0" presStyleCnt="2"/>
      <dgm:spPr/>
      <dgm:t>
        <a:bodyPr/>
        <a:lstStyle/>
        <a:p>
          <a:endParaRPr lang="ru-RU"/>
        </a:p>
      </dgm:t>
    </dgm:pt>
    <dgm:pt modelId="{6056BEFF-AFDD-42CE-A954-2CF924F1A57E}" type="pres">
      <dgm:prSet presAssocID="{EDB88C92-2FD7-4AAB-A241-4C23AD68D00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B94B8E-0A21-4E86-8B69-E4943B083080}" type="pres">
      <dgm:prSet presAssocID="{EDB88C92-2FD7-4AAB-A241-4C23AD68D007}" presName="spNode" presStyleCnt="0"/>
      <dgm:spPr/>
    </dgm:pt>
    <dgm:pt modelId="{B5DF3EC9-B81D-4072-A99E-083BDD9EB9AF}" type="pres">
      <dgm:prSet presAssocID="{109D55B5-0753-48B3-BD2A-E3D755E7BDAF}" presName="sibTrans" presStyleLbl="sibTrans1D1" presStyleIdx="1" presStyleCnt="2"/>
      <dgm:spPr/>
      <dgm:t>
        <a:bodyPr/>
        <a:lstStyle/>
        <a:p>
          <a:endParaRPr lang="ru-RU"/>
        </a:p>
      </dgm:t>
    </dgm:pt>
  </dgm:ptLst>
  <dgm:cxnLst>
    <dgm:cxn modelId="{D81DEA6A-5E0F-4A02-9CF4-714B359EA0CD}" type="presOf" srcId="{EDB88C92-2FD7-4AAB-A241-4C23AD68D007}" destId="{6056BEFF-AFDD-42CE-A954-2CF924F1A57E}" srcOrd="0" destOrd="0" presId="urn:microsoft.com/office/officeart/2005/8/layout/cycle5"/>
    <dgm:cxn modelId="{D50D5EF7-3718-4044-86E2-523D24ABAB6F}" type="presOf" srcId="{1B8E3820-C7CD-4B1E-9869-641A460F3CD1}" destId="{4A6B47B2-6F2D-4860-9632-B8526F5A58EB}" srcOrd="0" destOrd="0" presId="urn:microsoft.com/office/officeart/2005/8/layout/cycle5"/>
    <dgm:cxn modelId="{974FDA52-9046-47E2-9E59-50381BBDD3A8}" type="presOf" srcId="{33842EE1-9949-4782-A75D-8C7313BFB2EB}" destId="{5E6004E4-E936-4CA5-91E7-EBFDA5511330}" srcOrd="0" destOrd="0" presId="urn:microsoft.com/office/officeart/2005/8/layout/cycle5"/>
    <dgm:cxn modelId="{1421C1C9-1882-456A-A25D-692D366ABF77}" type="presOf" srcId="{375B699D-F5B4-4AD5-B098-745AD43B7626}" destId="{2207FA8C-2E30-447D-B300-1880660DDC98}" srcOrd="0" destOrd="0" presId="urn:microsoft.com/office/officeart/2005/8/layout/cycle5"/>
    <dgm:cxn modelId="{E2171A9F-B175-422C-AA80-3A24017CEA64}" srcId="{1B8E3820-C7CD-4B1E-9869-641A460F3CD1}" destId="{375B699D-F5B4-4AD5-B098-745AD43B7626}" srcOrd="0" destOrd="0" parTransId="{E1AA8427-B74C-46D0-A4D4-E0FF1750D3F0}" sibTransId="{33842EE1-9949-4782-A75D-8C7313BFB2EB}"/>
    <dgm:cxn modelId="{3D1A891C-4208-4F07-8B97-6A0D8FA03429}" type="presOf" srcId="{109D55B5-0753-48B3-BD2A-E3D755E7BDAF}" destId="{B5DF3EC9-B81D-4072-A99E-083BDD9EB9AF}" srcOrd="0" destOrd="0" presId="urn:microsoft.com/office/officeart/2005/8/layout/cycle5"/>
    <dgm:cxn modelId="{B6077DA6-AAD6-4DB2-A501-430B40191754}" srcId="{1B8E3820-C7CD-4B1E-9869-641A460F3CD1}" destId="{EDB88C92-2FD7-4AAB-A241-4C23AD68D007}" srcOrd="1" destOrd="0" parTransId="{7C27E7ED-E5E4-4D24-A11C-6FDBE518A655}" sibTransId="{109D55B5-0753-48B3-BD2A-E3D755E7BDAF}"/>
    <dgm:cxn modelId="{CADA18AD-29B5-419E-8612-81AC2A98F933}" type="presParOf" srcId="{4A6B47B2-6F2D-4860-9632-B8526F5A58EB}" destId="{2207FA8C-2E30-447D-B300-1880660DDC98}" srcOrd="0" destOrd="0" presId="urn:microsoft.com/office/officeart/2005/8/layout/cycle5"/>
    <dgm:cxn modelId="{0891DE1C-6719-453D-95E6-16C84A7A02B9}" type="presParOf" srcId="{4A6B47B2-6F2D-4860-9632-B8526F5A58EB}" destId="{55A15472-46B1-4DF3-A405-0F1E3920EC3E}" srcOrd="1" destOrd="0" presId="urn:microsoft.com/office/officeart/2005/8/layout/cycle5"/>
    <dgm:cxn modelId="{59FC5C49-AFD5-4735-A9BF-9BAADC7DBDFF}" type="presParOf" srcId="{4A6B47B2-6F2D-4860-9632-B8526F5A58EB}" destId="{5E6004E4-E936-4CA5-91E7-EBFDA5511330}" srcOrd="2" destOrd="0" presId="urn:microsoft.com/office/officeart/2005/8/layout/cycle5"/>
    <dgm:cxn modelId="{9C35ED18-1C11-417D-BDE9-906FF528681B}" type="presParOf" srcId="{4A6B47B2-6F2D-4860-9632-B8526F5A58EB}" destId="{6056BEFF-AFDD-42CE-A954-2CF924F1A57E}" srcOrd="3" destOrd="0" presId="urn:microsoft.com/office/officeart/2005/8/layout/cycle5"/>
    <dgm:cxn modelId="{263F3EA7-C0C1-417A-8035-639D1863E4BD}" type="presParOf" srcId="{4A6B47B2-6F2D-4860-9632-B8526F5A58EB}" destId="{E3B94B8E-0A21-4E86-8B69-E4943B083080}" srcOrd="4" destOrd="0" presId="urn:microsoft.com/office/officeart/2005/8/layout/cycle5"/>
    <dgm:cxn modelId="{A72649A6-6090-4A2A-96D8-67549308FB2B}" type="presParOf" srcId="{4A6B47B2-6F2D-4860-9632-B8526F5A58EB}" destId="{B5DF3EC9-B81D-4072-A99E-083BDD9EB9AF}" srcOrd="5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A5CA182-2446-4A46-A1A8-B5FE633B3BBD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E343C6E-030A-4BDE-8B83-2A9CCDB392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ochit.ru/fizika/35503/index.html" TargetMode="External"/><Relationship Id="rId2" Type="http://schemas.openxmlformats.org/officeDocument/2006/relationships/hyperlink" Target="http://stroymashek.fis.ru/product/10333729-sinhronnye-generatory-peremennogo-toka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hysik.ucoz.ru/photo/ehlektromagnetizm/12-1-0-0-2" TargetMode="External"/><Relationship Id="rId4" Type="http://schemas.openxmlformats.org/officeDocument/2006/relationships/hyperlink" Target="http://www.meanders.ru/peremen_tok.s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1214422"/>
            <a:ext cx="7715272" cy="3179282"/>
          </a:xfrm>
        </p:spPr>
        <p:txBody>
          <a:bodyPr>
            <a:no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Колебательный контур.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Электромагнитные колебания.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4"/>
          <p:cNvSpPr txBox="1">
            <a:spLocks/>
          </p:cNvSpPr>
          <p:nvPr/>
        </p:nvSpPr>
        <p:spPr>
          <a:xfrm>
            <a:off x="1357290" y="4214818"/>
            <a:ext cx="7786710" cy="857256"/>
          </a:xfrm>
          <a:prstGeom prst="rect">
            <a:avLst/>
          </a:prstGeom>
        </p:spPr>
        <p:txBody>
          <a:bodyPr vert="horz" lIns="118872" tIns="0" rIns="45720" bIns="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Физика 8 класс. 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учебнику О.Ф. </a:t>
            </a:r>
            <a:r>
              <a:rPr lang="ru-RU" sz="3200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Кабардин</a:t>
            </a:r>
            <a:endParaRPr kumimoji="0" lang="ru-RU" sz="3200" b="1" i="0" u="sng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4"/>
          <p:cNvSpPr txBox="1">
            <a:spLocks/>
          </p:cNvSpPr>
          <p:nvPr/>
        </p:nvSpPr>
        <p:spPr>
          <a:xfrm>
            <a:off x="1571604" y="6000768"/>
            <a:ext cx="7215238" cy="594304"/>
          </a:xfrm>
          <a:prstGeom prst="rect">
            <a:avLst/>
          </a:prstGeom>
        </p:spPr>
        <p:txBody>
          <a:bodyPr vert="horz" lIns="118872" tIns="0" rIns="45720" bIns="0" rtlCol="0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физики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МКОУ «ЯСШ №10» г. Ялта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Антонова Лилия Александровна</a:t>
            </a:r>
            <a:endParaRPr kumimoji="0" lang="ru-RU" sz="2800" b="1" i="0" u="sng" strike="noStrike" kern="1200" cap="none" spc="0" normalizeH="0" baseline="0" noProof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82726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Свободные электромагнитные колебания это -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143116"/>
            <a:ext cx="7498080" cy="41052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изменения </a:t>
            </a:r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силы тока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катушке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напряжения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конденсаторе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колебательного контура, совершающиеся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без потребления энергии от внешних источников.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785794"/>
            <a:ext cx="7498080" cy="15112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свободных электромагнитных колебаниях в контуре 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500174"/>
          <a:ext cx="7648598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500166" y="5357826"/>
            <a:ext cx="7000924" cy="1195382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lang="ru-RU" sz="40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Сумма энергий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электрического поля конденсатора и магнитного поля катушки остается 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неизменной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Самостоятельно</a:t>
            </a:r>
            <a:endParaRPr lang="ru-RU" sz="5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Стр. 121 учебника  ответить на вопрос 3 и 4 письменно: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 Почему затухают свободные колебания  в электрическом контуре?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4. Каков принцип действия автоколебательного генератора?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54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§27 «Электромагнитные колебания» </a:t>
            </a:r>
          </a:p>
          <a:p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Подготовить доклады по теме: «Влияние электромагнитных излучений на живые организмы»</a:t>
            </a:r>
          </a:p>
          <a:p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Список использованных источников: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список использованных печатных источников:</a:t>
            </a:r>
          </a:p>
          <a:p>
            <a:pPr marL="596646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Физика. 8 класс: учеб.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общеобразоват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организаций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О. Ф.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Кабардин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 М. : Просвещение, 2014. – 176 с.: ил. </a:t>
            </a:r>
          </a:p>
          <a:p>
            <a:pPr marL="596646" lvl="1" indent="-514350">
              <a:spcBef>
                <a:spcPts val="600"/>
              </a:spcBef>
              <a:buSzPct val="80000"/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 Физика. Книга для учителя. 8 класс / О. Ф.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Кабардин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С. И.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Кабардина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М.: Просвещение, 2009. – 127 с.</a:t>
            </a:r>
          </a:p>
          <a:p>
            <a:pPr marL="596646" indent="-514350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00042"/>
            <a:ext cx="7498080" cy="607223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активные ссылки на использованные изображения: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Генератор переменного тока: 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http://stroymashek.fis.ru/product/10333729-sinhronnye-generatory-peremennogo-toka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Колебательный контур: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http://pochit.ru/fizika/35503/index.html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Изображения трехфазного тока: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www.meanders.ru/peremen_tok.shtml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Условные изображения электроприборов:</a:t>
            </a:r>
          </a:p>
          <a:p>
            <a:pPr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  <a:hlinkClick r:id="rId5"/>
              </a:rPr>
              <a:t>http://physik.ucoz.ru/photo/ehlektromagnetizm/12-1-0-0-2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Вспомним: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447800"/>
            <a:ext cx="7504960" cy="1766886"/>
          </a:xfrm>
        </p:spPr>
        <p:txBody>
          <a:bodyPr>
            <a:normAutofit fontScale="85000" lnSpcReduction="10000"/>
          </a:bodyPr>
          <a:lstStyle/>
          <a:p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переменный ток?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≈</a:t>
            </a:r>
          </a:p>
          <a:p>
            <a:pPr>
              <a:buNone/>
            </a:pPr>
            <a:endParaRPr lang="ru-RU" i="1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643042" y="2428868"/>
            <a:ext cx="6929486" cy="318611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Ответ: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это электрический ток, изменяющийся во времени по модулю и направлению.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Вспомним: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435608" y="2000240"/>
            <a:ext cx="7498080" cy="4248160"/>
          </a:xfrm>
        </p:spPr>
        <p:txBody>
          <a:bodyPr>
            <a:normAutofit fontScale="97500"/>
          </a:bodyPr>
          <a:lstStyle/>
          <a:p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 образом можно получить переменный электрический ток?</a:t>
            </a:r>
            <a:endParaRPr lang="ru-RU" sz="4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Three_Phase_AC_Synchronous_Generato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628" y="1000108"/>
            <a:ext cx="3429000" cy="3429000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45920" y="714356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1. С помощью машинных генераторов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" name="Рисунок 9" descr="trehfazn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4286256"/>
            <a:ext cx="5229448" cy="200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500042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С помощью колебательного контура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1428728" y="2143116"/>
            <a:ext cx="7004894" cy="3981464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Колебательный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контур-</a:t>
            </a:r>
          </a:p>
          <a:p>
            <a:pPr>
              <a:buFontTx/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устройство </a:t>
            </a:r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 помощью </a:t>
            </a:r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которого можно </a:t>
            </a:r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получить </a:t>
            </a:r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электромагнитные </a:t>
            </a:r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колебания </a:t>
            </a:r>
            <a:endParaRPr lang="ru-RU" sz="36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endParaRPr lang="ru-RU" sz="4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Вспомним обозначения: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7530050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72560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Колебательный контур состоит из: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214554"/>
            <a:ext cx="7498080" cy="403384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Катушки индуктивности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 конденсатора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4955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3714752"/>
            <a:ext cx="3657600" cy="264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Электромагнитные колебания-</a:t>
            </a:r>
          </a:p>
          <a:p>
            <a:pPr algn="ctr">
              <a:buFontTx/>
              <a:buNone/>
            </a:pPr>
            <a:r>
              <a:rPr lang="ru-RU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периодические или почти периодические изменения </a:t>
            </a:r>
            <a:r>
              <a:rPr lang="ru-RU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заряда</a:t>
            </a:r>
            <a:r>
              <a:rPr lang="ru-RU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силы тока</a:t>
            </a:r>
            <a:r>
              <a:rPr lang="ru-RU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напряжения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011354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Электромагнитные колебания  бывают: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357430"/>
            <a:ext cx="7498080" cy="389097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Свободные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Гармонические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Затухающие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273</TotalTime>
  <Words>338</Words>
  <Application>Microsoft Office PowerPoint</Application>
  <PresentationFormat>Экран (4:3)</PresentationFormat>
  <Paragraphs>52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Колебательный контур. Электромагнитные колебания.</vt:lpstr>
      <vt:lpstr>Вспомним:</vt:lpstr>
      <vt:lpstr>Вспомним:</vt:lpstr>
      <vt:lpstr>1. С помощью машинных генераторов </vt:lpstr>
      <vt:lpstr>2. С помощью колебательного контура </vt:lpstr>
      <vt:lpstr>Вспомним обозначения:</vt:lpstr>
      <vt:lpstr>Колебательный контур состоит из:</vt:lpstr>
      <vt:lpstr>Слайд 8</vt:lpstr>
      <vt:lpstr>Электромагнитные колебания  бывают:</vt:lpstr>
      <vt:lpstr>Свободные электромагнитные колебания это -</vt:lpstr>
      <vt:lpstr>При свободных электромагнитных колебаниях в контуре : </vt:lpstr>
      <vt:lpstr>Самостоятельно</vt:lpstr>
      <vt:lpstr>Домашнее задание:</vt:lpstr>
      <vt:lpstr>Список использованных источников: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Электромагнитные колебания.</dc:title>
  <dc:creator>до</dc:creator>
  <cp:lastModifiedBy>Александр</cp:lastModifiedBy>
  <cp:revision>64</cp:revision>
  <dcterms:created xsi:type="dcterms:W3CDTF">2013-10-30T11:49:07Z</dcterms:created>
  <dcterms:modified xsi:type="dcterms:W3CDTF">2015-03-02T19:13:58Z</dcterms:modified>
</cp:coreProperties>
</file>