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13" autoAdjust="0"/>
    <p:restoredTop sz="94654" autoAdjust="0"/>
  </p:normalViewPr>
  <p:slideViewPr>
    <p:cSldViewPr>
      <p:cViewPr varScale="1">
        <p:scale>
          <a:sx n="104" d="100"/>
          <a:sy n="104" d="100"/>
        </p:scale>
        <p:origin x="-16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5000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Click="0" advTm="5000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5000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8F515E-1ED2-4521-86FD-52E9B2DED9D6}" type="datetimeFigureOut">
              <a:rPr lang="ru-RU" smtClean="0"/>
              <a:pPr/>
              <a:t>28.01.2010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D69530-2425-4753-9F9E-50A12F457DC3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med" advClick="0" advTm="5000">
    <p:diamond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33400" y="714356"/>
            <a:ext cx="7851648" cy="2486044"/>
          </a:xfrm>
        </p:spPr>
        <p:txBody>
          <a:bodyPr/>
          <a:lstStyle/>
          <a:p>
            <a:r>
              <a:rPr lang="ru-RU" dirty="0" smtClean="0"/>
              <a:t>Физкультминутки</a:t>
            </a:r>
            <a:endParaRPr lang="ru-RU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На уроках физики</a:t>
            </a:r>
            <a:endParaRPr lang="ru-RU" dirty="0"/>
          </a:p>
        </p:txBody>
      </p:sp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Звонок</a:t>
            </a:r>
            <a:endParaRPr lang="ru-RU" dirty="0"/>
          </a:p>
        </p:txBody>
      </p:sp>
      <p:pic>
        <p:nvPicPr>
          <p:cNvPr id="10" name="Содержимое 9" descr="SDC100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2096685"/>
            <a:ext cx="5043494" cy="3782621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Реостат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00760" y="1785926"/>
            <a:ext cx="2743200" cy="4572000"/>
          </a:xfrm>
        </p:spPr>
        <p:txBody>
          <a:bodyPr/>
          <a:lstStyle/>
          <a:p>
            <a:r>
              <a:rPr lang="ru-RU" dirty="0" smtClean="0"/>
              <a:t>Кисть правой руки под прямым углом касается середины локтевого сустава левой руки. Суставы параллельны друг другу.</a:t>
            </a:r>
          </a:p>
          <a:p>
            <a:endParaRPr lang="ru-RU" dirty="0"/>
          </a:p>
        </p:txBody>
      </p:sp>
      <p:pic>
        <p:nvPicPr>
          <p:cNvPr id="5" name="Содержимое 4" descr="SDC1002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84239" y="2357430"/>
            <a:ext cx="4841885" cy="3631414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Резистор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Локтевые суставы параллельны, кисть одной руки под прямым углом касается локтя другой руки. </a:t>
            </a:r>
            <a:endParaRPr lang="ru-RU" dirty="0"/>
          </a:p>
        </p:txBody>
      </p:sp>
      <p:pic>
        <p:nvPicPr>
          <p:cNvPr id="5" name="Содержимое 4" descr="SDC1002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2045493"/>
            <a:ext cx="5111750" cy="3833813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Весы в равновесии</a:t>
            </a:r>
            <a:endParaRPr lang="ru-RU" sz="2600" dirty="0"/>
          </a:p>
        </p:txBody>
      </p:sp>
      <p:pic>
        <p:nvPicPr>
          <p:cNvPr id="8" name="Содержимое 7" descr="SDC1002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214554"/>
            <a:ext cx="3757610" cy="3143272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Весы наклонились влево</a:t>
            </a:r>
            <a:endParaRPr lang="ru-RU" sz="2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На левую чашку положили груз</a:t>
            </a:r>
            <a:endParaRPr lang="ru-RU" dirty="0"/>
          </a:p>
        </p:txBody>
      </p:sp>
      <p:pic>
        <p:nvPicPr>
          <p:cNvPr id="5" name="Содержимое 4" descr="SDC1003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000496" y="2137566"/>
            <a:ext cx="4686304" cy="3514728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Весы наклонились вправо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6072198" y="1785926"/>
            <a:ext cx="2743200" cy="4572000"/>
          </a:xfrm>
        </p:spPr>
        <p:txBody>
          <a:bodyPr/>
          <a:lstStyle/>
          <a:p>
            <a:r>
              <a:rPr lang="ru-RU" dirty="0" smtClean="0"/>
              <a:t>Добавим на правую чашку гирьку</a:t>
            </a:r>
            <a:endParaRPr lang="ru-RU" dirty="0"/>
          </a:p>
        </p:txBody>
      </p:sp>
      <p:pic>
        <p:nvPicPr>
          <p:cNvPr id="8" name="Содержимое 7" descr="SDC100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14375" y="2155031"/>
            <a:ext cx="5111750" cy="3833813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Исходное положение</a:t>
            </a:r>
            <a:endParaRPr lang="ru-RU" dirty="0"/>
          </a:p>
        </p:txBody>
      </p:sp>
      <p:pic>
        <p:nvPicPr>
          <p:cNvPr id="5" name="Содержимое 4" descr="SDC100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643306" y="2096685"/>
            <a:ext cx="5043494" cy="3782621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Поворот вправо</a:t>
            </a:r>
            <a:endParaRPr lang="ru-RU" sz="2600" dirty="0"/>
          </a:p>
        </p:txBody>
      </p:sp>
      <p:pic>
        <p:nvPicPr>
          <p:cNvPr id="10" name="Содержимое 9" descr="SDC10033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428596" y="2357430"/>
            <a:ext cx="4286280" cy="3697090"/>
          </a:xfrm>
        </p:spPr>
      </p:pic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3438" y="1928802"/>
            <a:ext cx="4041775" cy="4286280"/>
          </a:xfrm>
        </p:spPr>
        <p:txBody>
          <a:bodyPr/>
          <a:lstStyle/>
          <a:p>
            <a:r>
              <a:rPr lang="ru-RU" dirty="0" smtClean="0"/>
              <a:t>Автомобиль поворачивает влево, а пассажиры…</a:t>
            </a:r>
            <a:endParaRPr lang="ru-RU" dirty="0"/>
          </a:p>
        </p:txBody>
      </p:sp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Исходное положение</a:t>
            </a:r>
            <a:endParaRPr lang="ru-RU" dirty="0"/>
          </a:p>
        </p:txBody>
      </p:sp>
      <p:pic>
        <p:nvPicPr>
          <p:cNvPr id="10" name="Содержимое 9" descr="SDC1003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714489"/>
            <a:ext cx="5354668" cy="4362736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Поворот влево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929322" y="1785926"/>
            <a:ext cx="2743200" cy="4572000"/>
          </a:xfrm>
        </p:spPr>
        <p:txBody>
          <a:bodyPr/>
          <a:lstStyle/>
          <a:p>
            <a:r>
              <a:rPr lang="ru-RU" dirty="0" smtClean="0"/>
              <a:t>Автобус поворачивает вправо, а пассажиры…»</a:t>
            </a:r>
            <a:endParaRPr lang="ru-RU" dirty="0"/>
          </a:p>
        </p:txBody>
      </p:sp>
      <p:pic>
        <p:nvPicPr>
          <p:cNvPr id="5" name="Содержимое 4" descr="SDC1003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85785" y="2208589"/>
            <a:ext cx="5040339" cy="3780255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Присоединение провода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Локоть правой руки на середину локтевого сустава.</a:t>
            </a:r>
            <a:endParaRPr lang="ru-RU" dirty="0"/>
          </a:p>
        </p:txBody>
      </p:sp>
      <p:pic>
        <p:nvPicPr>
          <p:cNvPr id="5" name="Содержимое 4" descr="SDC1001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5050" y="1785927"/>
            <a:ext cx="5283230" cy="4143404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Спасибо за внимание</a:t>
            </a:r>
            <a:endParaRPr lang="ru-RU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571472" y="4643446"/>
            <a:ext cx="3714776" cy="150971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Выполнил: </a:t>
            </a:r>
          </a:p>
          <a:p>
            <a:r>
              <a:rPr lang="ru-RU" dirty="0" smtClean="0"/>
              <a:t>Сысоев Владислав, учащийся 10 А класса</a:t>
            </a:r>
          </a:p>
          <a:p>
            <a:r>
              <a:rPr lang="ru-RU" dirty="0" smtClean="0"/>
              <a:t>МОУСОШ №5 г. Усть-Катава</a:t>
            </a:r>
            <a:endParaRPr lang="ru-RU" dirty="0"/>
          </a:p>
        </p:txBody>
      </p:sp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dirty="0" smtClean="0"/>
              <a:t>Пересечение проводов</a:t>
            </a:r>
            <a:endParaRPr lang="ru-RU" sz="2600" dirty="0"/>
          </a:p>
        </p:txBody>
      </p:sp>
      <p:pic>
        <p:nvPicPr>
          <p:cNvPr id="8" name="Содержимое 7" descr="SDC100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7160" y="2285992"/>
            <a:ext cx="4480591" cy="3500462"/>
          </a:xfrm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Середины локтевых суставов расположены под прямым углом</a:t>
            </a:r>
            <a:endParaRPr lang="ru-RU" dirty="0"/>
          </a:p>
        </p:txBody>
      </p:sp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85786" y="571480"/>
            <a:ext cx="2743200" cy="1162050"/>
          </a:xfrm>
        </p:spPr>
        <p:txBody>
          <a:bodyPr/>
          <a:lstStyle/>
          <a:p>
            <a:r>
              <a:rPr lang="ru-RU" dirty="0" smtClean="0"/>
              <a:t>Ключ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6072198" y="1785926"/>
            <a:ext cx="2743200" cy="4572000"/>
          </a:xfrm>
        </p:spPr>
        <p:txBody>
          <a:bodyPr/>
          <a:lstStyle/>
          <a:p>
            <a:r>
              <a:rPr lang="ru-RU" dirty="0" smtClean="0"/>
              <a:t>Локтевые суставы на одном уровне, кисть левой руки приподнята.</a:t>
            </a:r>
          </a:p>
          <a:p>
            <a:endParaRPr lang="ru-RU" dirty="0"/>
          </a:p>
        </p:txBody>
      </p:sp>
      <p:pic>
        <p:nvPicPr>
          <p:cNvPr id="10" name="Содержимое 9" descr="SDC100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23913" y="2357430"/>
            <a:ext cx="4841884" cy="3631414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Лампочка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Перекрестить руки на уровне головы.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5" name="Содержимое 4" descr="SDC1001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05213" y="2143116"/>
            <a:ext cx="4981586" cy="3736190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2743200" cy="1162050"/>
          </a:xfrm>
        </p:spPr>
        <p:txBody>
          <a:bodyPr/>
          <a:lstStyle/>
          <a:p>
            <a:r>
              <a:rPr lang="ru-RU" dirty="0" smtClean="0"/>
              <a:t>Звонок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643570" y="2143116"/>
            <a:ext cx="3214710" cy="3786214"/>
          </a:xfrm>
        </p:spPr>
        <p:txBody>
          <a:bodyPr/>
          <a:lstStyle/>
          <a:p>
            <a:r>
              <a:rPr lang="ru-RU" dirty="0" smtClean="0"/>
              <a:t>Приставить кисти обеих рук под прямым углом к шее.</a:t>
            </a:r>
          </a:p>
          <a:p>
            <a:endParaRPr lang="ru-RU" dirty="0"/>
          </a:p>
        </p:txBody>
      </p:sp>
      <p:pic>
        <p:nvPicPr>
          <p:cNvPr id="5" name="Содержимое 4" descr="SDC1002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2547918"/>
            <a:ext cx="4683150" cy="3512363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</a:t>
            </a:r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Раскинуть руки на уровне плеч.</a:t>
            </a:r>
            <a:endParaRPr lang="ru-RU" dirty="0"/>
          </a:p>
        </p:txBody>
      </p:sp>
      <p:pic>
        <p:nvPicPr>
          <p:cNvPr id="13" name="Содержимое 12" descr="SDC1002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29058" y="2311000"/>
            <a:ext cx="4757741" cy="3568306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Гальванический элемент(или аккумулятор)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Кисти рук сжаты в кулаки на уровне плеч, большой палец одно руки  вверх, другой вниз.</a:t>
            </a:r>
          </a:p>
          <a:p>
            <a:endParaRPr lang="ru-RU" dirty="0"/>
          </a:p>
        </p:txBody>
      </p:sp>
      <p:pic>
        <p:nvPicPr>
          <p:cNvPr id="5" name="Содержимое 4" descr="SDC1002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786182" y="2203842"/>
            <a:ext cx="4900618" cy="3675464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Параллельное соединение проводников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143636" y="1142984"/>
            <a:ext cx="2743200" cy="4572000"/>
          </a:xfrm>
        </p:spPr>
        <p:txBody>
          <a:bodyPr/>
          <a:lstStyle/>
          <a:p>
            <a:r>
              <a:rPr lang="ru-RU" dirty="0" smtClean="0"/>
              <a:t>Локтевые суставы параллельны друг другу (расположены горизонтально  или подняты вверх на уровне грудной клетки).</a:t>
            </a:r>
            <a:endParaRPr lang="ru-RU" dirty="0"/>
          </a:p>
        </p:txBody>
      </p:sp>
      <p:pic>
        <p:nvPicPr>
          <p:cNvPr id="5" name="Содержимое 4" descr="SDC1002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00099" y="2071678"/>
            <a:ext cx="4825998" cy="3619499"/>
          </a:xfrm>
        </p:spPr>
      </p:pic>
    </p:spTree>
  </p:cSld>
  <p:clrMapOvr>
    <a:masterClrMapping/>
  </p:clrMapOvr>
  <p:transition spd="med" advClick="0" advTm="5000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</TotalTime>
  <Words>196</Words>
  <Application>Microsoft Office PowerPoint</Application>
  <PresentationFormat>Экран (4:3)</PresentationFormat>
  <Paragraphs>39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Физкультминутки</vt:lpstr>
      <vt:lpstr>Присоединение провода</vt:lpstr>
      <vt:lpstr>Пересечение проводов</vt:lpstr>
      <vt:lpstr>Ключ</vt:lpstr>
      <vt:lpstr>Лампочка</vt:lpstr>
      <vt:lpstr>Звонок</vt:lpstr>
      <vt:lpstr>Провод</vt:lpstr>
      <vt:lpstr>Гальванический элемент(или аккумулятор)</vt:lpstr>
      <vt:lpstr>Параллельное соединение проводников</vt:lpstr>
      <vt:lpstr>Звонок</vt:lpstr>
      <vt:lpstr>Реостат</vt:lpstr>
      <vt:lpstr>Резистор</vt:lpstr>
      <vt:lpstr>Весы в равновесии</vt:lpstr>
      <vt:lpstr>Весы наклонились влево</vt:lpstr>
      <vt:lpstr>Весы наклонились вправо</vt:lpstr>
      <vt:lpstr>Исходное положение</vt:lpstr>
      <vt:lpstr>Поворот вправо</vt:lpstr>
      <vt:lpstr>Исходное положение</vt:lpstr>
      <vt:lpstr>Поворот влево</vt:lpstr>
      <vt:lpstr>Спасибо за внимание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Физкультминутки</dc:title>
  <cp:lastModifiedBy>Любовь</cp:lastModifiedBy>
  <cp:revision>15</cp:revision>
  <dcterms:created xsi:type="dcterms:W3CDTF">2009-11-27T14:19:56Z</dcterms:created>
  <dcterms:modified xsi:type="dcterms:W3CDTF">2010-01-28T13:46:27Z</dcterms:modified>
</cp:coreProperties>
</file>