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9" r:id="rId3"/>
    <p:sldId id="257" r:id="rId4"/>
    <p:sldId id="265" r:id="rId5"/>
    <p:sldId id="266" r:id="rId6"/>
    <p:sldId id="267" r:id="rId7"/>
    <p:sldId id="269" r:id="rId8"/>
    <p:sldId id="270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67DCD-345F-49FC-8300-3BA8F77D2F8E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E95DE-7733-4269-AD42-A8ECDA4EE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D685DA8-25A1-47E3-BC73-78CFE170A796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611A-03A6-4A7B-AFA5-48F2070209A0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7B80-D559-495C-BF43-F70BBD673D02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4F55-F328-491F-BAFC-74975ECC914C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C4C7F9F-4184-4D46-B3A5-D62A2E99C561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381D6-6A5D-4BA4-A963-6569A9D8C016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2686B-FA1C-4E18-8F2E-86E079C4DCF9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F378-B3C8-4581-AA97-85AE83E81FDC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CB97E-2303-4015-8EF0-913A2B156561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0E9E5-639B-46C5-8ED0-CD6956253626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88AE7-8AFD-44A9-BC51-D1D004A51182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D7F8B3B-A411-4A8C-945E-FEC90B2D1C70}" type="datetime1">
              <a:rPr lang="ru-RU" smtClean="0"/>
              <a:pPr/>
              <a:t>14.12.2009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6272A33-DC95-4D08-9AF6-5F43730122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2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Проверочная работа</a:t>
            </a:r>
            <a:br>
              <a:rPr lang="ru-RU" sz="4400" dirty="0" smtClean="0"/>
            </a:b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«Жанры живописи»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1643050"/>
            <a:ext cx="8229600" cy="10955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3" name="Picture 3" descr="C:\Documents and Settings\iddqd\My documents\Мои рисунки\school04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381500" cy="4457700"/>
          </a:xfrm>
          <a:prstGeom prst="rect">
            <a:avLst/>
          </a:prstGeom>
          <a:noFill/>
        </p:spPr>
      </p:pic>
      <p:pic>
        <p:nvPicPr>
          <p:cNvPr id="1028" name="Picture 4" descr="C:\Documents and Settings\iddqd\My documents\Мои рисунки\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1428760" cy="2190728"/>
          </a:xfrm>
          <a:prstGeom prst="rect">
            <a:avLst/>
          </a:prstGeom>
          <a:noFill/>
        </p:spPr>
      </p:pic>
      <p:pic>
        <p:nvPicPr>
          <p:cNvPr id="1029" name="Picture 5" descr="C:\Documents and Settings\iddqd\My documents\Мои рисунки\76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t="30087" b="30087"/>
          <a:stretch>
            <a:fillRect/>
          </a:stretch>
        </p:blipFill>
        <p:spPr bwMode="auto">
          <a:xfrm rot="10800000" flipH="1">
            <a:off x="-77389" y="507872"/>
            <a:ext cx="77389" cy="63608"/>
          </a:xfrm>
          <a:prstGeom prst="rect">
            <a:avLst/>
          </a:prstGeom>
          <a:noFill/>
        </p:spPr>
      </p:pic>
      <p:pic>
        <p:nvPicPr>
          <p:cNvPr id="1030" name="Picture 6" descr="C:\Documents and Settings\iddqd\My documents\Мои рисунки\76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143116"/>
            <a:ext cx="2924175" cy="381000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1928794" y="6643710"/>
            <a:ext cx="4530872" cy="21429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>
          <a:xfrm>
            <a:off x="4786314" y="6643710"/>
            <a:ext cx="4357686" cy="39717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857232"/>
            <a:ext cx="1902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мифологический</a:t>
            </a:r>
            <a:endParaRPr lang="ru-RU" dirty="0"/>
          </a:p>
        </p:txBody>
      </p: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>
          <a:xfrm>
            <a:off x="4000496" y="6643710"/>
            <a:ext cx="5143504" cy="21429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857232"/>
            <a:ext cx="1902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мифологический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86182" y="857232"/>
            <a:ext cx="972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портрет</a:t>
            </a:r>
            <a:endParaRPr lang="ru-RU" dirty="0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>
          <a:xfrm>
            <a:off x="4071934" y="6643710"/>
            <a:ext cx="5072066" cy="21429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857232"/>
            <a:ext cx="1902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мифологический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86182" y="857232"/>
            <a:ext cx="972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портрет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1857364"/>
            <a:ext cx="93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пейзаж</a:t>
            </a:r>
            <a:endParaRPr lang="ru-RU" dirty="0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>
          <a:xfrm>
            <a:off x="2898648" y="6643710"/>
            <a:ext cx="6245352" cy="21429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857232"/>
            <a:ext cx="1902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мифологический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86182" y="857232"/>
            <a:ext cx="972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портрет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1857364"/>
            <a:ext cx="93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пейзаж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929454" y="3929066"/>
            <a:ext cx="1365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натюрморт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>
          <a:xfrm>
            <a:off x="2857488" y="6643710"/>
            <a:ext cx="6286512" cy="357166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857232"/>
            <a:ext cx="1902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мифологический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86182" y="857232"/>
            <a:ext cx="972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портрет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1857364"/>
            <a:ext cx="93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пейзаж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858016" y="3929066"/>
            <a:ext cx="1365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натюрморт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4429132"/>
            <a:ext cx="1049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бытовой</a:t>
            </a:r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>
          <a:xfrm>
            <a:off x="2898648" y="6643710"/>
            <a:ext cx="6245352" cy="21429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 жанры живописи: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iddqd\My documents\Мои рисунки\36108689_rafa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785794"/>
            <a:ext cx="2291040" cy="3190864"/>
          </a:xfrm>
          <a:prstGeom prst="rect">
            <a:avLst/>
          </a:prstGeom>
          <a:noFill/>
        </p:spPr>
      </p:pic>
      <p:pic>
        <p:nvPicPr>
          <p:cNvPr id="2051" name="Picture 3" descr="C:\Documents and Settings\iddqd\My documents\Мои рисунки\a854710345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2676994" cy="3476616"/>
          </a:xfrm>
          <a:prstGeom prst="rect">
            <a:avLst/>
          </a:prstGeom>
          <a:noFill/>
        </p:spPr>
      </p:pic>
      <p:pic>
        <p:nvPicPr>
          <p:cNvPr id="2053" name="Picture 5" descr="C:\Documents and Settings\iddqd\My documents\Мои рисунки\post-33674-1195397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2474530" cy="2057395"/>
          </a:xfrm>
          <a:prstGeom prst="rect">
            <a:avLst/>
          </a:prstGeom>
          <a:noFill/>
        </p:spPr>
      </p:pic>
      <p:pic>
        <p:nvPicPr>
          <p:cNvPr id="2054" name="Picture 6" descr="C:\Documents and Settings\iddqd\My documents\Мои рисунки\a_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357430"/>
            <a:ext cx="2000264" cy="1649340"/>
          </a:xfrm>
          <a:prstGeom prst="rect">
            <a:avLst/>
          </a:prstGeom>
          <a:noFill/>
        </p:spPr>
      </p:pic>
      <p:pic>
        <p:nvPicPr>
          <p:cNvPr id="2055" name="Picture 7" descr="C:\Documents and Settings\iddqd\My documents\Мои рисунки\win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357694"/>
            <a:ext cx="3119441" cy="2387790"/>
          </a:xfrm>
          <a:prstGeom prst="rect">
            <a:avLst/>
          </a:prstGeom>
          <a:noFill/>
        </p:spPr>
      </p:pic>
      <p:pic>
        <p:nvPicPr>
          <p:cNvPr id="2056" name="Picture 8" descr="C:\Documents and Settings\iddqd\My documents\Мои рисунки\0_cc73_67398789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4286256"/>
            <a:ext cx="4374449" cy="2214565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215074" y="2428868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072462" y="14285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328612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5720" y="8572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5786454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4810" y="571501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7857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3286124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2 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86776" y="14285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3</a:t>
            </a:r>
            <a:endParaRPr lang="ru-RU" sz="5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428868"/>
            <a:ext cx="8499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4 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578645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6248" y="5715016"/>
            <a:ext cx="69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6</a:t>
            </a:r>
            <a:endParaRPr lang="ru-RU" sz="5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857232"/>
            <a:ext cx="1902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мифологический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86182" y="857232"/>
            <a:ext cx="972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портрет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1857364"/>
            <a:ext cx="93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пейзаж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929454" y="3571876"/>
            <a:ext cx="1365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натюрморт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4429132"/>
            <a:ext cx="1049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бытовой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857884" y="6072206"/>
            <a:ext cx="1566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исторический</a:t>
            </a:r>
            <a:endParaRPr lang="ru-RU" dirty="0"/>
          </a:p>
        </p:txBody>
      </p:sp>
      <p:sp>
        <p:nvSpPr>
          <p:cNvPr id="30" name="Нижний колонтитул 29"/>
          <p:cNvSpPr>
            <a:spLocks noGrp="1"/>
          </p:cNvSpPr>
          <p:nvPr>
            <p:ph type="ftr" sz="quarter" idx="11"/>
          </p:nvPr>
        </p:nvSpPr>
        <p:spPr>
          <a:xfrm>
            <a:off x="2898648" y="6643710"/>
            <a:ext cx="6245352" cy="214290"/>
          </a:xfrm>
        </p:spPr>
        <p:txBody>
          <a:bodyPr/>
          <a:lstStyle/>
          <a:p>
            <a:r>
              <a:rPr lang="ru-RU" sz="1050" dirty="0" smtClean="0"/>
              <a:t>Путилова Е.Л.   учитель ИЗО и МХК          </a:t>
            </a:r>
            <a:r>
              <a:rPr lang="ru-RU" sz="1050" dirty="0" err="1" smtClean="0"/>
              <a:t>моу</a:t>
            </a:r>
            <a:r>
              <a:rPr lang="ru-RU" sz="1050" dirty="0" smtClean="0"/>
              <a:t> </a:t>
            </a:r>
            <a:r>
              <a:rPr lang="ru-RU" sz="1050" dirty="0" err="1" smtClean="0"/>
              <a:t>сош</a:t>
            </a:r>
            <a:r>
              <a:rPr lang="ru-RU" sz="1050" dirty="0" smtClean="0"/>
              <a:t> № 25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4041648" cy="4942538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Презентация подготовлена 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ru-RU" b="1" i="1" dirty="0" smtClean="0"/>
              <a:t>   учителем ИЗО и МХК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    Путиловой</a:t>
            </a:r>
          </a:p>
          <a:p>
            <a:pPr>
              <a:buNone/>
            </a:pPr>
            <a:r>
              <a:rPr lang="ru-RU" b="1" i="1" dirty="0" smtClean="0"/>
              <a:t>    Еленой Леонидовной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    </a:t>
            </a:r>
            <a:r>
              <a:rPr lang="ru-RU" b="1" i="1" dirty="0" err="1" smtClean="0"/>
              <a:t>моу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сош</a:t>
            </a:r>
            <a:r>
              <a:rPr lang="ru-RU" b="1" i="1" dirty="0" smtClean="0"/>
              <a:t> №25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ru-RU" b="1" i="1" dirty="0" smtClean="0"/>
              <a:t>   г.Нижний Тагил</a:t>
            </a:r>
            <a:endParaRPr lang="ru-RU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Путилова Е.Л.   учитель ИЗО и МХК          моу сош № 25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 descr="C:\Documents and Settings\iddqd\My documents\Мои рисунки\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500174"/>
            <a:ext cx="1848077" cy="2833670"/>
          </a:xfrm>
          <a:prstGeom prst="rect">
            <a:avLst/>
          </a:prstGeom>
          <a:noFill/>
        </p:spPr>
      </p:pic>
      <p:pic>
        <p:nvPicPr>
          <p:cNvPr id="1027" name="Picture 3" descr="C:\Documents and Settings\iddqd\My documents\Анимашки\image168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714620"/>
            <a:ext cx="2500320" cy="25003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214290"/>
            <a:ext cx="9144000" cy="10001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943600"/>
            <a:ext cx="9144000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102</TotalTime>
  <Words>234</Words>
  <Application>Microsoft Office PowerPoint</Application>
  <PresentationFormat>Экран (4:3)</PresentationFormat>
  <Paragraphs>88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Начальная</vt:lpstr>
      <vt:lpstr>Проверочная работа «Жанры живописи»</vt:lpstr>
      <vt:lpstr>Назови жанры живописи:</vt:lpstr>
      <vt:lpstr>Назови жанры живописи:</vt:lpstr>
      <vt:lpstr>Назови жанры живописи:</vt:lpstr>
      <vt:lpstr>Назови жанры живописи:</vt:lpstr>
      <vt:lpstr>Назови жанры живописи:</vt:lpstr>
      <vt:lpstr>Назови жанры живописи:</vt:lpstr>
      <vt:lpstr>Назови жанры живописи:</vt:lpstr>
      <vt:lpstr>Слайд 9</vt:lpstr>
    </vt:vector>
  </TitlesOfParts>
  <Company>qwe123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iddqd</dc:creator>
  <cp:lastModifiedBy>iddqd</cp:lastModifiedBy>
  <cp:revision>12</cp:revision>
  <dcterms:created xsi:type="dcterms:W3CDTF">2009-12-13T10:32:51Z</dcterms:created>
  <dcterms:modified xsi:type="dcterms:W3CDTF">2009-12-14T15:05:41Z</dcterms:modified>
</cp:coreProperties>
</file>