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908720"/>
            <a:ext cx="8458200" cy="295232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Выполнила ученица 8 класса </a:t>
            </a:r>
          </a:p>
          <a:p>
            <a:pPr algn="ctr"/>
            <a:r>
              <a:rPr lang="ru-RU" sz="4000" dirty="0" smtClean="0"/>
              <a:t>Тарасова Олеся</a:t>
            </a:r>
            <a:endParaRPr lang="ru-R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Пифагор ЖИЗНЬ И УЧЕНИЕ!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272808" cy="455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Пифагор Самосский (</a:t>
            </a:r>
            <a:r>
              <a:rPr lang="ru-RU" sz="2400" dirty="0" err="1" smtClean="0"/>
              <a:t>др.-греч</a:t>
            </a:r>
            <a:r>
              <a:rPr lang="ru-RU" sz="2400" dirty="0" smtClean="0"/>
              <a:t>. </a:t>
            </a:r>
            <a:r>
              <a:rPr lang="ru-RU" sz="2400" dirty="0" err="1" smtClean="0"/>
              <a:t>Πυθαγόρας ὁ Σάμιος, </a:t>
            </a:r>
            <a:r>
              <a:rPr lang="ru-RU" sz="2400" dirty="0" smtClean="0"/>
              <a:t>лат. </a:t>
            </a:r>
            <a:r>
              <a:rPr lang="ru-RU" sz="2400" dirty="0" err="1" smtClean="0"/>
              <a:t>Pythagoras</a:t>
            </a:r>
            <a:r>
              <a:rPr lang="ru-RU" sz="2400" dirty="0" smtClean="0"/>
              <a:t>; 570—490 гг. до н. э.) — древнегреческий философ, математик и мистик, создатель религиозно-философской школы пифагорейцев.</a:t>
            </a:r>
          </a:p>
          <a:p>
            <a:endParaRPr lang="ru-RU" sz="2400" dirty="0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692696"/>
            <a:ext cx="439248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i="1" dirty="0" smtClean="0"/>
              <a:t>Пифагор говорил!</a:t>
            </a:r>
            <a:endParaRPr lang="ru-RU" sz="7200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741682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33CC"/>
                </a:solidFill>
              </a:rPr>
              <a:t>Биография.</a:t>
            </a:r>
            <a:endParaRPr lang="ru-RU" sz="6000" b="1" i="1" dirty="0">
              <a:solidFill>
                <a:srgbClr val="FF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Родителями Пифагора были </a:t>
            </a:r>
            <a:r>
              <a:rPr lang="ru-RU" sz="1800" b="1" dirty="0" err="1" smtClean="0"/>
              <a:t>Мнесарх</a:t>
            </a:r>
            <a:r>
              <a:rPr lang="ru-RU" sz="1800" b="1" dirty="0" smtClean="0"/>
              <a:t> и </a:t>
            </a:r>
            <a:r>
              <a:rPr lang="ru-RU" sz="1800" b="1" dirty="0" err="1" smtClean="0"/>
              <a:t>Партенида</a:t>
            </a:r>
            <a:r>
              <a:rPr lang="ru-RU" sz="1800" b="1" dirty="0" smtClean="0"/>
              <a:t> с острова </a:t>
            </a:r>
            <a:r>
              <a:rPr lang="ru-RU" sz="1800" b="1" dirty="0" err="1" smtClean="0"/>
              <a:t>Самос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Мнесарх</a:t>
            </a:r>
            <a:r>
              <a:rPr lang="ru-RU" sz="1800" b="1" dirty="0" smtClean="0"/>
              <a:t> был камнерезом (Диоген </a:t>
            </a:r>
            <a:r>
              <a:rPr lang="ru-RU" sz="1800" b="1" dirty="0" err="1" smtClean="0"/>
              <a:t>Лаэртский</a:t>
            </a:r>
            <a:r>
              <a:rPr lang="ru-RU" sz="1800" b="1" dirty="0" smtClean="0"/>
              <a:t>); по словам же Порфирия он был богатым купцом из Тира, получившим самосское гражданство за раздачу хлеба в неурожайный год. Первая версия предпочтительнее, так как </a:t>
            </a:r>
            <a:r>
              <a:rPr lang="ru-RU" sz="1800" b="1" dirty="0" err="1" smtClean="0"/>
              <a:t>Павсаний</a:t>
            </a:r>
            <a:r>
              <a:rPr lang="ru-RU" sz="1800" b="1" dirty="0" smtClean="0"/>
              <a:t> приводит генеалогию Пифагора по мужской линии от </a:t>
            </a:r>
            <a:r>
              <a:rPr lang="ru-RU" sz="1800" b="1" dirty="0" err="1" smtClean="0"/>
              <a:t>Гиппаса</a:t>
            </a:r>
            <a:r>
              <a:rPr lang="ru-RU" sz="1800" b="1" dirty="0" smtClean="0"/>
              <a:t> из </a:t>
            </a:r>
            <a:r>
              <a:rPr lang="ru-RU" sz="1800" b="1" dirty="0" err="1" smtClean="0"/>
              <a:t>пелопоннесского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Флиунта</a:t>
            </a:r>
            <a:r>
              <a:rPr lang="ru-RU" sz="1800" b="1" dirty="0" smtClean="0"/>
              <a:t>, бежавшего на </a:t>
            </a:r>
            <a:r>
              <a:rPr lang="ru-RU" sz="1800" b="1" dirty="0" err="1" smtClean="0"/>
              <a:t>Самос</a:t>
            </a:r>
            <a:r>
              <a:rPr lang="ru-RU" sz="1800" b="1" dirty="0" smtClean="0"/>
              <a:t> и ставшего прадедом Пифагора.[2] </a:t>
            </a:r>
            <a:r>
              <a:rPr lang="ru-RU" sz="1800" b="1" dirty="0" err="1" smtClean="0"/>
              <a:t>Партенида</a:t>
            </a:r>
            <a:r>
              <a:rPr lang="ru-RU" sz="1800" b="1" dirty="0" smtClean="0"/>
              <a:t>, позднее переименованная мужем в </a:t>
            </a:r>
            <a:r>
              <a:rPr lang="ru-RU" sz="1800" b="1" dirty="0" err="1" smtClean="0"/>
              <a:t>Пифаиду</a:t>
            </a:r>
            <a:r>
              <a:rPr lang="ru-RU" sz="1800" b="1" dirty="0" smtClean="0"/>
              <a:t>, происходила из знатного рода </a:t>
            </a:r>
            <a:r>
              <a:rPr lang="ru-RU" sz="1800" b="1" dirty="0" err="1" smtClean="0"/>
              <a:t>Анкея</a:t>
            </a:r>
            <a:r>
              <a:rPr lang="ru-RU" sz="1800" b="1" dirty="0" smtClean="0"/>
              <a:t>, основателя греческой колонии на </a:t>
            </a:r>
            <a:r>
              <a:rPr lang="ru-RU" sz="1800" b="1" dirty="0" err="1" smtClean="0"/>
              <a:t>Самосе</a:t>
            </a:r>
            <a:r>
              <a:rPr lang="ru-RU" sz="1800" b="1" dirty="0" smtClean="0"/>
              <a:t>.</a:t>
            </a:r>
          </a:p>
          <a:p>
            <a:endParaRPr lang="ru-RU" sz="1800" b="1" dirty="0" smtClean="0"/>
          </a:p>
          <a:p>
            <a:r>
              <a:rPr lang="ru-RU" sz="1800" b="1" dirty="0" smtClean="0"/>
              <a:t>Рождение ребёнка будто бы предсказала Пифия в Дельфах, потому Пифагор и получил своё имя, которое значит «тот, о ком объявила Пифия». В частности, Пифия сообщила </a:t>
            </a:r>
            <a:r>
              <a:rPr lang="ru-RU" sz="1800" b="1" dirty="0" err="1" smtClean="0"/>
              <a:t>Мнесарху</a:t>
            </a:r>
            <a:r>
              <a:rPr lang="ru-RU" sz="1800" b="1" dirty="0" smtClean="0"/>
              <a:t>, что Пифагор принесет столько пользы и добра людям, сколько не приносил и не принесет в будущем никто другой. Поэтому, на радостях, </a:t>
            </a:r>
            <a:r>
              <a:rPr lang="ru-RU" sz="1800" b="1" dirty="0" err="1" smtClean="0"/>
              <a:t>Мнесарх</a:t>
            </a:r>
            <a:r>
              <a:rPr lang="ru-RU" sz="1800" b="1" dirty="0" smtClean="0"/>
              <a:t> дал жене новое имя </a:t>
            </a:r>
            <a:r>
              <a:rPr lang="ru-RU" sz="1800" b="1" dirty="0" err="1" smtClean="0"/>
              <a:t>Пифаида</a:t>
            </a:r>
            <a:r>
              <a:rPr lang="ru-RU" sz="1800" b="1" dirty="0" smtClean="0"/>
              <a:t> и дал имя ребенку Пифагор. </a:t>
            </a:r>
            <a:r>
              <a:rPr lang="ru-RU" sz="1800" b="1" dirty="0" err="1" smtClean="0"/>
              <a:t>Пифаида</a:t>
            </a:r>
            <a:r>
              <a:rPr lang="ru-RU" sz="1800" b="1" dirty="0" smtClean="0"/>
              <a:t> сопровождала мужа в его поездках, и Пифагор родился в </a:t>
            </a:r>
            <a:r>
              <a:rPr lang="ru-RU" sz="1800" b="1" dirty="0" err="1" smtClean="0"/>
              <a:t>Сидоне</a:t>
            </a:r>
            <a:r>
              <a:rPr lang="ru-RU" sz="1800" b="1" dirty="0" smtClean="0"/>
              <a:t> Финикийском (по </a:t>
            </a:r>
            <a:r>
              <a:rPr lang="ru-RU" sz="1800" b="1" dirty="0" err="1" smtClean="0"/>
              <a:t>Ямвлиху</a:t>
            </a:r>
            <a:r>
              <a:rPr lang="ru-RU" sz="1800" b="1" dirty="0" smtClean="0"/>
              <a:t>) примерно в 570 до н. э.</a:t>
            </a:r>
          </a:p>
          <a:p>
            <a:endParaRPr lang="ru-RU" sz="1800" b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8991600" cy="5544615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В современном мире Пифагор считается великим математиком и космологом древности, однако ранние свидетельства до III в. до н. э. не упоминают о таких его заслугах. Как пишет </a:t>
            </a:r>
            <a:r>
              <a:rPr lang="ru-RU" sz="2400" b="1" i="1" dirty="0" err="1" smtClean="0"/>
              <a:t>Ямвлих</a:t>
            </a:r>
            <a:r>
              <a:rPr lang="ru-RU" sz="2400" b="1" i="1" dirty="0" smtClean="0"/>
              <a:t> про пифагорейцев: «У них также был замечательный обычай приписывать всё Пифагору и нисколько не присваивать себе славы первооткрывателей, кроме, может быть, нескольких случаев.»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Античные авторы нашей эры[6] отдают Пифагору авторство известной теоремы: квадрат гипотенузы прямоугольного треугольника равняется сумме квадратов катетов. Такое мнение основывается на сведениях </a:t>
            </a:r>
            <a:r>
              <a:rPr lang="ru-RU" sz="2400" b="1" i="1" dirty="0" err="1" smtClean="0"/>
              <a:t>Ана</a:t>
            </a:r>
            <a:r>
              <a:rPr lang="ru-RU" sz="2400" b="1" i="1" dirty="0" smtClean="0"/>
              <a:t> стихотворных строках (источник стихов не </a:t>
            </a:r>
            <a:r>
              <a:rPr lang="ru-RU" sz="2400" b="1" i="1" dirty="0" err="1" smtClean="0"/>
              <a:t>известенполлодора-исчислителя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(личность не идентифицирована) </a:t>
            </a:r>
            <a:r>
              <a:rPr lang="ru-RU" sz="2400" b="1" i="1" dirty="0" smtClean="0"/>
              <a:t>и):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Монета с изображением </a:t>
            </a:r>
            <a:r>
              <a:rPr lang="ru-RU" dirty="0" err="1" smtClean="0">
                <a:solidFill>
                  <a:srgbClr val="00B0F0"/>
                </a:solidFill>
              </a:rPr>
              <a:t>пифагора</a:t>
            </a:r>
            <a:r>
              <a:rPr lang="ru-RU" dirty="0" smtClean="0">
                <a:solidFill>
                  <a:srgbClr val="00B0F0"/>
                </a:solidFill>
              </a:rPr>
              <a:t>!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612068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Сочинение </a:t>
            </a:r>
            <a:r>
              <a:rPr lang="ru-RU" sz="6000" b="1" dirty="0" err="1" smtClean="0"/>
              <a:t>пифагора</a:t>
            </a:r>
            <a:r>
              <a:rPr lang="ru-RU" sz="6000" b="1" dirty="0" smtClean="0"/>
              <a:t>.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Ты же будь твёрдым: божественный род присутствует в смертных,</a:t>
            </a:r>
          </a:p>
          <a:p>
            <a:r>
              <a:rPr lang="ru-RU" dirty="0" smtClean="0"/>
              <a:t> Им, возвещая, священная всё открывает природа.</a:t>
            </a:r>
          </a:p>
          <a:p>
            <a:r>
              <a:rPr lang="ru-RU" dirty="0" smtClean="0"/>
              <a:t> Если не чуждо это тебе, ты наказы исполнишь,</a:t>
            </a:r>
          </a:p>
          <a:p>
            <a:r>
              <a:rPr lang="ru-RU" dirty="0" smtClean="0"/>
              <a:t> Душу свою исцелишь и от множества бедствий избавишь.</a:t>
            </a:r>
          </a:p>
          <a:p>
            <a:r>
              <a:rPr lang="ru-RU" dirty="0" smtClean="0"/>
              <a:t> Яства, сказал я, оставь те, что я указал в очищеньях</a:t>
            </a:r>
          </a:p>
          <a:p>
            <a:r>
              <a:rPr lang="ru-RU" dirty="0" smtClean="0"/>
              <a:t> И руководствуйся подлинным знанием — лучшим возничим.</a:t>
            </a:r>
          </a:p>
          <a:p>
            <a:r>
              <a:rPr lang="ru-RU" dirty="0" smtClean="0"/>
              <a:t> Если ты, тело покинув, в свободный эфир вознесёшься,</a:t>
            </a:r>
          </a:p>
          <a:p>
            <a:r>
              <a:rPr lang="ru-RU" dirty="0" smtClean="0"/>
              <a:t> Станешь нетленным, и вечным, и смерти не знающим богом.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2462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</TotalTime>
  <Words>434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Пифагор ЖИЗНЬ И УЧЕНИЕ!</vt:lpstr>
      <vt:lpstr>Слайд 3</vt:lpstr>
      <vt:lpstr>Пифагор говорил!</vt:lpstr>
      <vt:lpstr>Биография.</vt:lpstr>
      <vt:lpstr>Слайд 6</vt:lpstr>
      <vt:lpstr>Монета с изображением пифагора!</vt:lpstr>
      <vt:lpstr>Сочинение пифагора.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Пифагор ЖИЗНЬ И УЧЕНИЕ!</dc:title>
  <dc:creator>пользователь</dc:creator>
  <cp:lastModifiedBy>Олег</cp:lastModifiedBy>
  <cp:revision>8</cp:revision>
  <dcterms:created xsi:type="dcterms:W3CDTF">2012-04-16T11:02:28Z</dcterms:created>
  <dcterms:modified xsi:type="dcterms:W3CDTF">2012-06-28T07:01:51Z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322538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