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11"/>
  </p:notesMasterIdLst>
  <p:sldIdLst>
    <p:sldId id="256" r:id="rId2"/>
    <p:sldId id="293" r:id="rId3"/>
    <p:sldId id="304" r:id="rId4"/>
    <p:sldId id="301" r:id="rId5"/>
    <p:sldId id="302" r:id="rId6"/>
    <p:sldId id="303" r:id="rId7"/>
    <p:sldId id="292" r:id="rId8"/>
    <p:sldId id="306" r:id="rId9"/>
    <p:sldId id="30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183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E196E-E6EA-48E0-9AB2-ABD2E7BC1D77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0DAF8-CC4A-4BB2-B95D-07B094C86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283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DAF8-CC4A-4BB2-B95D-07B094C86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441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DAF8-CC4A-4BB2-B95D-07B094C86CF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520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DAF8-CC4A-4BB2-B95D-07B094C86CF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590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DAF8-CC4A-4BB2-B95D-07B094C86CF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017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DAF8-CC4A-4BB2-B95D-07B094C86CF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73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DAF8-CC4A-4BB2-B95D-07B094C86CF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491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DAF8-CC4A-4BB2-B95D-07B094C86CF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668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DAF8-CC4A-4BB2-B95D-07B094C86CF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21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73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fld id="{4944AFC5-5B69-4926-BEBF-5659A66386AA}" type="slidenum">
              <a:rPr lang="ru-RU" altLang="ru-RU">
                <a:latin typeface="Calibri" panose="020F0502020204030204" pitchFamily="34" charset="0"/>
              </a:rPr>
              <a:pPr/>
              <a:t>9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908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119025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21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56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355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271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567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36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8720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617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690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86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681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144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356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632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823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720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EF9D6C9-439B-41E6-9064-F5A8637BD774}" type="datetimeFigureOut">
              <a:rPr lang="ru-RU" smtClean="0"/>
              <a:pPr/>
              <a:t>12.01.2016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187C229-8239-4AC7-98F8-EDC876BD39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53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lideshare.net/ssuser5e99bc/36-56969164" TargetMode="External"/><Relationship Id="rId3" Type="http://schemas.openxmlformats.org/officeDocument/2006/relationships/hyperlink" Target="http://www.slideshare.net/ssuser5e99bc/31-56962839" TargetMode="External"/><Relationship Id="rId7" Type="http://schemas.openxmlformats.org/officeDocument/2006/relationships/hyperlink" Target="http://www.slideshare.net/ssuser5e99bc/35-56967916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lideshare.net/ssuser5e99bc/34-56967125" TargetMode="External"/><Relationship Id="rId5" Type="http://schemas.openxmlformats.org/officeDocument/2006/relationships/hyperlink" Target="http://www.slideshare.net/ssuser5e99bc/33-56965777" TargetMode="External"/><Relationship Id="rId4" Type="http://schemas.openxmlformats.org/officeDocument/2006/relationships/hyperlink" Target="http://www.slideshare.net/ssuser5e99bc/32-5696443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rofile/preview?vpa=pub&amp;locale=ru_RU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golovin2017.com/" TargetMode="External"/><Relationship Id="rId4" Type="http://schemas.openxmlformats.org/officeDocument/2006/relationships/hyperlink" Target="mailto:golovin-2017@yandex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492896"/>
            <a:ext cx="7272808" cy="1080120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smtClean="0">
                <a:solidFill>
                  <a:schemeClr val="tx1"/>
                </a:solidFill>
              </a:rPr>
              <a:t>Команда проекта</a:t>
            </a:r>
            <a:endParaRPr lang="ru-RU" sz="4800" i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15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971600" y="0"/>
            <a:ext cx="7920880" cy="1268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i="1" dirty="0" smtClean="0">
                <a:solidFill>
                  <a:schemeClr val="tx1"/>
                </a:solidFill>
              </a:rPr>
              <a:t>История проекта</a:t>
            </a: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971600" y="1268760"/>
            <a:ext cx="7920880" cy="3384376"/>
          </a:xfrm>
        </p:spPr>
        <p:txBody>
          <a:bodyPr>
            <a:normAutofit lnSpcReduction="1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Проект </a:t>
            </a:r>
            <a:r>
              <a:rPr lang="ru-RU" i="1" dirty="0">
                <a:solidFill>
                  <a:schemeClr val="tx1"/>
                </a:solidFill>
              </a:rPr>
              <a:t>«Буровой инструмент Богомолова» стартовал в сентябре 2011 года</a:t>
            </a:r>
            <a:r>
              <a:rPr lang="ru-RU" i="1" dirty="0" smtClean="0">
                <a:solidFill>
                  <a:schemeClr val="tx1"/>
                </a:solidFill>
              </a:rPr>
              <a:t>. Базой для реализации проекта послужили разработки и технические решения Игоря Дмитриевича Богомолова в области </a:t>
            </a:r>
            <a:r>
              <a:rPr lang="ru-RU" i="1" dirty="0">
                <a:solidFill>
                  <a:schemeClr val="tx1"/>
                </a:solidFill>
              </a:rPr>
              <a:t>«Бурового инструмента для получения скважин с некруглым поперечным сечением</a:t>
            </a:r>
            <a:r>
              <a:rPr lang="ru-RU" i="1" dirty="0" smtClean="0">
                <a:solidFill>
                  <a:schemeClr val="tx1"/>
                </a:solidFill>
              </a:rPr>
              <a:t>»</a:t>
            </a:r>
          </a:p>
          <a:p>
            <a:pPr marL="0" indent="0">
              <a:buNone/>
            </a:pPr>
            <a:endParaRPr lang="ru-RU" i="1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На текущий момент времени успешно завершён первый </a:t>
            </a:r>
            <a:r>
              <a:rPr lang="ru-RU" i="1" dirty="0" smtClean="0">
                <a:solidFill>
                  <a:schemeClr val="tx1"/>
                </a:solidFill>
              </a:rPr>
              <a:t>этап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9508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971600" y="116632"/>
            <a:ext cx="7920880" cy="115212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i="1" dirty="0" smtClean="0">
                <a:solidFill>
                  <a:schemeClr val="tx1"/>
                </a:solidFill>
              </a:rPr>
              <a:t>Игорь Дмитриевич</a:t>
            </a:r>
          </a:p>
          <a:p>
            <a:r>
              <a:rPr lang="ru-RU" sz="3200" i="1" dirty="0" smtClean="0">
                <a:solidFill>
                  <a:schemeClr val="tx1"/>
                </a:solidFill>
              </a:rPr>
              <a:t>Богомолов</a:t>
            </a: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971600" y="1268760"/>
            <a:ext cx="7920880" cy="48245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</a:rPr>
              <a:t>Роль: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</a:rPr>
              <a:t>Создатель </a:t>
            </a:r>
            <a:r>
              <a:rPr lang="ru-RU" i="1" dirty="0" smtClean="0">
                <a:solidFill>
                  <a:schemeClr val="tx1"/>
                </a:solidFill>
              </a:rPr>
              <a:t>концепции</a:t>
            </a:r>
          </a:p>
          <a:p>
            <a:pPr marL="0" indent="0">
              <a:buNone/>
            </a:pPr>
            <a:endParaRPr lang="ru-RU" i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</a:rPr>
              <a:t>Профессиональные </a:t>
            </a:r>
            <a:r>
              <a:rPr lang="ru-RU" i="1" dirty="0" smtClean="0">
                <a:solidFill>
                  <a:schemeClr val="tx1"/>
                </a:solidFill>
              </a:rPr>
              <a:t>достижения:</a:t>
            </a:r>
          </a:p>
          <a:p>
            <a:r>
              <a:rPr lang="ru-RU" i="1" dirty="0">
                <a:solidFill>
                  <a:schemeClr val="tx1"/>
                </a:solidFill>
              </a:rPr>
              <a:t>Доктор технических </a:t>
            </a:r>
            <a:r>
              <a:rPr lang="ru-RU" i="1" dirty="0" smtClean="0">
                <a:solidFill>
                  <a:schemeClr val="tx1"/>
                </a:solidFill>
              </a:rPr>
              <a:t>наук</a:t>
            </a:r>
          </a:p>
          <a:p>
            <a:pPr marL="0" indent="0">
              <a:buNone/>
            </a:pPr>
            <a:endParaRPr lang="ru-RU" i="1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Заслуженный изобретатель </a:t>
            </a:r>
            <a:r>
              <a:rPr lang="ru-RU" i="1" dirty="0" smtClean="0">
                <a:solidFill>
                  <a:schemeClr val="tx1"/>
                </a:solidFill>
              </a:rPr>
              <a:t>РФ</a:t>
            </a:r>
          </a:p>
          <a:p>
            <a:pPr marL="0" indent="0">
              <a:buNone/>
            </a:pPr>
            <a:endParaRPr lang="ru-RU" i="1" dirty="0">
              <a:solidFill>
                <a:schemeClr val="tx1"/>
              </a:solidFill>
            </a:endParaRPr>
          </a:p>
          <a:p>
            <a:r>
              <a:rPr lang="ru-RU" i="1" dirty="0" smtClean="0">
                <a:solidFill>
                  <a:schemeClr val="tx1"/>
                </a:solidFill>
              </a:rPr>
              <a:t>Создал и испытал инструмент по получению скважин квадратного сечения для шахтовых выработок</a:t>
            </a:r>
            <a:endParaRPr lang="ru-RU" i="1" dirty="0">
              <a:solidFill>
                <a:schemeClr val="tx1"/>
              </a:solidFill>
            </a:endParaRPr>
          </a:p>
          <a:p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971600" y="116632"/>
            <a:ext cx="7920880" cy="115212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i="1" dirty="0">
                <a:solidFill>
                  <a:schemeClr val="tx1"/>
                </a:solidFill>
              </a:rPr>
              <a:t>Михаил Константинович </a:t>
            </a:r>
            <a:endParaRPr lang="ru-RU" sz="3200" i="1" dirty="0" smtClean="0">
              <a:solidFill>
                <a:schemeClr val="tx1"/>
              </a:solidFill>
            </a:endParaRPr>
          </a:p>
          <a:p>
            <a:r>
              <a:rPr lang="ru-RU" sz="3200" i="1" dirty="0" err="1" smtClean="0">
                <a:solidFill>
                  <a:schemeClr val="tx1"/>
                </a:solidFill>
              </a:rPr>
              <a:t>Хуснутдинов</a:t>
            </a: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971600" y="1268760"/>
            <a:ext cx="7920880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</a:rPr>
              <a:t>Роль: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</a:rPr>
              <a:t>Технический лидер проекта</a:t>
            </a:r>
            <a:endParaRPr lang="ru-RU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i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</a:rPr>
              <a:t>Решаемые задачи: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Проектирование</a:t>
            </a:r>
          </a:p>
          <a:p>
            <a:r>
              <a:rPr lang="ru-RU" i="1" dirty="0" err="1" smtClean="0">
                <a:solidFill>
                  <a:schemeClr val="tx1"/>
                </a:solidFill>
              </a:rPr>
              <a:t>Патентоведение</a:t>
            </a:r>
            <a:r>
              <a:rPr lang="ru-RU" i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Научно-исследовательская работа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Математическое </a:t>
            </a:r>
            <a:r>
              <a:rPr lang="ru-RU" i="1" dirty="0" smtClean="0">
                <a:solidFill>
                  <a:schemeClr val="tx1"/>
                </a:solidFill>
              </a:rPr>
              <a:t>моделирование</a:t>
            </a:r>
          </a:p>
          <a:p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00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971600" y="0"/>
            <a:ext cx="7920880" cy="1268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i="1" dirty="0" smtClean="0">
                <a:solidFill>
                  <a:schemeClr val="tx1"/>
                </a:solidFill>
              </a:rPr>
              <a:t>Олег </a:t>
            </a:r>
            <a:r>
              <a:rPr lang="ru-RU" sz="3200" i="1" dirty="0">
                <a:solidFill>
                  <a:schemeClr val="tx1"/>
                </a:solidFill>
              </a:rPr>
              <a:t>Владиславович </a:t>
            </a:r>
            <a:r>
              <a:rPr lang="ru-RU" sz="3200" i="1" dirty="0" smtClean="0">
                <a:solidFill>
                  <a:schemeClr val="tx1"/>
                </a:solidFill>
              </a:rPr>
              <a:t>    </a:t>
            </a:r>
            <a:endParaRPr lang="ru-RU" sz="3200" i="1" dirty="0" smtClean="0">
              <a:solidFill>
                <a:schemeClr val="tx1"/>
              </a:solidFill>
            </a:endParaRPr>
          </a:p>
          <a:p>
            <a:r>
              <a:rPr lang="ru-RU" sz="3200" i="1" dirty="0" smtClean="0">
                <a:solidFill>
                  <a:schemeClr val="tx1"/>
                </a:solidFill>
              </a:rPr>
              <a:t>Любимов</a:t>
            </a: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971600" y="1052736"/>
            <a:ext cx="7920880" cy="5400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600" i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i="1" dirty="0" smtClean="0">
                <a:solidFill>
                  <a:schemeClr val="tx1"/>
                </a:solidFill>
              </a:rPr>
              <a:t>Роль</a:t>
            </a:r>
            <a:r>
              <a:rPr lang="ru-RU" sz="2600" i="1" dirty="0" smtClean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ru-RU" sz="2600" i="1" dirty="0" smtClean="0">
                <a:solidFill>
                  <a:schemeClr val="tx1"/>
                </a:solidFill>
              </a:rPr>
              <a:t>Силовые </a:t>
            </a:r>
            <a:r>
              <a:rPr lang="ru-RU" sz="2600" i="1" dirty="0" smtClean="0">
                <a:solidFill>
                  <a:schemeClr val="tx1"/>
                </a:solidFill>
              </a:rPr>
              <a:t>расчеты</a:t>
            </a:r>
          </a:p>
          <a:p>
            <a:pPr marL="0" indent="0">
              <a:buNone/>
            </a:pPr>
            <a:endParaRPr lang="ru-RU" sz="2600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i="1" dirty="0" smtClean="0">
                <a:solidFill>
                  <a:schemeClr val="tx1"/>
                </a:solidFill>
              </a:rPr>
              <a:t>Профессиональные </a:t>
            </a:r>
            <a:r>
              <a:rPr lang="ru-RU" sz="2600" i="1" dirty="0" smtClean="0">
                <a:solidFill>
                  <a:schemeClr val="tx1"/>
                </a:solidFill>
              </a:rPr>
              <a:t>достижения:</a:t>
            </a:r>
          </a:p>
          <a:p>
            <a:r>
              <a:rPr lang="ru-RU" sz="2600" i="1" dirty="0" smtClean="0">
                <a:solidFill>
                  <a:schemeClr val="tx1"/>
                </a:solidFill>
              </a:rPr>
              <a:t>Кандидат технических наук</a:t>
            </a:r>
          </a:p>
          <a:p>
            <a:pPr marL="0" indent="0">
              <a:buNone/>
            </a:pPr>
            <a:endParaRPr lang="ru-RU" sz="2600" i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i="1" dirty="0">
                <a:solidFill>
                  <a:schemeClr val="tx1"/>
                </a:solidFill>
              </a:rPr>
              <a:t>Решаемые </a:t>
            </a:r>
            <a:r>
              <a:rPr lang="ru-RU" sz="2600" i="1" dirty="0" smtClean="0">
                <a:solidFill>
                  <a:schemeClr val="tx1"/>
                </a:solidFill>
              </a:rPr>
              <a:t>задачи:</a:t>
            </a:r>
            <a:endParaRPr lang="ru-RU" sz="2600" i="1" dirty="0">
              <a:solidFill>
                <a:schemeClr val="tx1"/>
              </a:solidFill>
            </a:endParaRPr>
          </a:p>
          <a:p>
            <a:r>
              <a:rPr lang="ru-RU" sz="2600" i="1" dirty="0" smtClean="0">
                <a:solidFill>
                  <a:schemeClr val="tx1"/>
                </a:solidFill>
              </a:rPr>
              <a:t>Конструкторская проработка</a:t>
            </a:r>
            <a:endParaRPr lang="ru-RU" sz="2600" i="1" dirty="0">
              <a:solidFill>
                <a:schemeClr val="tx1"/>
              </a:solidFill>
            </a:endParaRPr>
          </a:p>
          <a:p>
            <a:r>
              <a:rPr lang="ru-RU" sz="2600" i="1" dirty="0">
                <a:solidFill>
                  <a:schemeClr val="tx1"/>
                </a:solidFill>
              </a:rPr>
              <a:t>Силовые расчеты и моделирование нагрузок на рабочие узлы</a:t>
            </a:r>
          </a:p>
          <a:p>
            <a:r>
              <a:rPr lang="ru-RU" sz="2600" i="1" dirty="0" smtClean="0">
                <a:solidFill>
                  <a:schemeClr val="tx1"/>
                </a:solidFill>
              </a:rPr>
              <a:t>Научно-исследовательская работа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tx1"/>
              </a:solidFill>
            </a:endParaRPr>
          </a:p>
          <a:p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6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971600" y="0"/>
            <a:ext cx="7920880" cy="1268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i="1" dirty="0" smtClean="0">
                <a:solidFill>
                  <a:schemeClr val="tx1"/>
                </a:solidFill>
              </a:rPr>
              <a:t>Дмитрий </a:t>
            </a:r>
            <a:r>
              <a:rPr lang="ru-RU" sz="3200" i="1" dirty="0">
                <a:solidFill>
                  <a:schemeClr val="tx1"/>
                </a:solidFill>
              </a:rPr>
              <a:t>Александрович </a:t>
            </a:r>
            <a:endParaRPr lang="ru-RU" sz="3200" i="1" dirty="0" smtClean="0">
              <a:solidFill>
                <a:schemeClr val="tx1"/>
              </a:solidFill>
            </a:endParaRPr>
          </a:p>
          <a:p>
            <a:r>
              <a:rPr lang="ru-RU" sz="3200" i="1" dirty="0" smtClean="0">
                <a:solidFill>
                  <a:schemeClr val="tx1"/>
                </a:solidFill>
              </a:rPr>
              <a:t>Малышкин</a:t>
            </a: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973510" y="1288976"/>
            <a:ext cx="7918970" cy="50203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i="1" dirty="0" smtClean="0">
                <a:solidFill>
                  <a:schemeClr val="tx1"/>
                </a:solidFill>
              </a:rPr>
              <a:t>Роль</a:t>
            </a:r>
            <a:r>
              <a:rPr lang="ru-RU" sz="2600" i="1" dirty="0" smtClean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ru-RU" sz="2600" i="1" dirty="0" smtClean="0">
                <a:solidFill>
                  <a:schemeClr val="tx1"/>
                </a:solidFill>
              </a:rPr>
              <a:t>Математическое моделирование</a:t>
            </a:r>
            <a:endParaRPr lang="ru-RU" sz="2600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600" i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i="1" dirty="0">
                <a:solidFill>
                  <a:schemeClr val="tx1"/>
                </a:solidFill>
              </a:rPr>
              <a:t>Профессиональные </a:t>
            </a:r>
            <a:r>
              <a:rPr lang="ru-RU" sz="2600" i="1" dirty="0" smtClean="0">
                <a:solidFill>
                  <a:schemeClr val="tx1"/>
                </a:solidFill>
              </a:rPr>
              <a:t>достижения:</a:t>
            </a:r>
            <a:endParaRPr lang="ru-RU" sz="2600" i="1" dirty="0">
              <a:solidFill>
                <a:schemeClr val="tx1"/>
              </a:solidFill>
            </a:endParaRPr>
          </a:p>
          <a:p>
            <a:r>
              <a:rPr lang="ru-RU" sz="2600" i="1" dirty="0">
                <a:solidFill>
                  <a:schemeClr val="tx1"/>
                </a:solidFill>
              </a:rPr>
              <a:t>Кандидат технических наук</a:t>
            </a:r>
          </a:p>
          <a:p>
            <a:pPr marL="0" indent="0">
              <a:buNone/>
            </a:pPr>
            <a:endParaRPr lang="ru-RU" sz="2600" i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i="1" dirty="0">
                <a:solidFill>
                  <a:schemeClr val="tx1"/>
                </a:solidFill>
              </a:rPr>
              <a:t>Решаемые </a:t>
            </a:r>
            <a:r>
              <a:rPr lang="ru-RU" sz="2600" i="1" dirty="0" smtClean="0">
                <a:solidFill>
                  <a:schemeClr val="tx1"/>
                </a:solidFill>
              </a:rPr>
              <a:t>задачи:</a:t>
            </a:r>
            <a:endParaRPr lang="ru-RU" sz="2600" i="1" dirty="0">
              <a:solidFill>
                <a:schemeClr val="tx1"/>
              </a:solidFill>
            </a:endParaRPr>
          </a:p>
          <a:p>
            <a:r>
              <a:rPr lang="ru-RU" sz="2600" i="1" dirty="0" smtClean="0">
                <a:solidFill>
                  <a:schemeClr val="tx1"/>
                </a:solidFill>
              </a:rPr>
              <a:t>Разработка </a:t>
            </a:r>
            <a:r>
              <a:rPr lang="ru-RU" sz="2600" i="1" dirty="0">
                <a:solidFill>
                  <a:schemeClr val="tx1"/>
                </a:solidFill>
              </a:rPr>
              <a:t>расчетных схем </a:t>
            </a:r>
          </a:p>
          <a:p>
            <a:r>
              <a:rPr lang="ru-RU" sz="2600" i="1" dirty="0">
                <a:solidFill>
                  <a:schemeClr val="tx1"/>
                </a:solidFill>
              </a:rPr>
              <a:t>Математическое </a:t>
            </a:r>
            <a:r>
              <a:rPr lang="ru-RU" sz="2600" i="1" dirty="0" smtClean="0">
                <a:solidFill>
                  <a:schemeClr val="tx1"/>
                </a:solidFill>
              </a:rPr>
              <a:t>моделирование</a:t>
            </a:r>
            <a:endParaRPr lang="ru-RU" sz="2600" i="1" dirty="0">
              <a:solidFill>
                <a:schemeClr val="tx1"/>
              </a:solidFill>
            </a:endParaRPr>
          </a:p>
          <a:p>
            <a:r>
              <a:rPr lang="ru-RU" sz="2600" i="1" dirty="0" smtClean="0">
                <a:solidFill>
                  <a:schemeClr val="tx1"/>
                </a:solidFill>
              </a:rPr>
              <a:t>Научно-исследовательская работа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200" dirty="0" smtClean="0">
              <a:solidFill>
                <a:schemeClr val="tx1"/>
              </a:solidFill>
            </a:endParaRPr>
          </a:p>
          <a:p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44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1043608" y="0"/>
            <a:ext cx="7848872" cy="12687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i="1" dirty="0">
                <a:solidFill>
                  <a:schemeClr val="tx1"/>
                </a:solidFill>
              </a:rPr>
              <a:t>Игорь </a:t>
            </a:r>
            <a:r>
              <a:rPr lang="ru-RU" sz="3200" i="1" dirty="0" smtClean="0">
                <a:solidFill>
                  <a:schemeClr val="tx1"/>
                </a:solidFill>
              </a:rPr>
              <a:t>Петрович</a:t>
            </a:r>
          </a:p>
          <a:p>
            <a:r>
              <a:rPr lang="ru-RU" sz="3200" i="1" dirty="0" smtClean="0">
                <a:solidFill>
                  <a:schemeClr val="tx1"/>
                </a:solidFill>
              </a:rPr>
              <a:t>Головин</a:t>
            </a: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971600" y="1016732"/>
            <a:ext cx="7920880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</a:rPr>
              <a:t>Роль: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</a:rPr>
              <a:t>Менеджер проекта</a:t>
            </a:r>
            <a:endParaRPr lang="ru-RU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i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</a:rPr>
              <a:t>Решаемые </a:t>
            </a:r>
            <a:r>
              <a:rPr lang="ru-RU" i="1" dirty="0" smtClean="0">
                <a:solidFill>
                  <a:schemeClr val="tx1"/>
                </a:solidFill>
              </a:rPr>
              <a:t>задачи:</a:t>
            </a:r>
            <a:endParaRPr lang="ru-RU" i="1" dirty="0">
              <a:solidFill>
                <a:schemeClr val="tx1"/>
              </a:solidFill>
            </a:endParaRPr>
          </a:p>
          <a:p>
            <a:r>
              <a:rPr lang="ru-RU" i="1" dirty="0" smtClean="0">
                <a:solidFill>
                  <a:schemeClr val="tx1"/>
                </a:solidFill>
              </a:rPr>
              <a:t>Управление проектом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Бизнес-планирование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Маркетинг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Конструкторско-технологическая подготовка 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25359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0"/>
            <a:ext cx="7920880" cy="1268759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tx1"/>
                </a:solidFill>
              </a:rPr>
              <a:t>Архив презентаций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971600" y="1268760"/>
            <a:ext cx="7920879" cy="54006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i="1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Эффективность </a:t>
            </a: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взрывных скважин с квадратным поперечным </a:t>
            </a:r>
            <a:r>
              <a:rPr lang="ru-RU" i="1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сечением</a:t>
            </a:r>
            <a:endParaRPr lang="ru-RU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i="1" dirty="0">
                <a:solidFill>
                  <a:schemeClr val="tx1"/>
                </a:solidFill>
                <a:hlinkClick r:id="rId4"/>
              </a:rPr>
              <a:t>Экономический эффект  от использования квадратных взрывных </a:t>
            </a:r>
            <a:r>
              <a:rPr lang="ru-RU" i="1" dirty="0" smtClean="0">
                <a:solidFill>
                  <a:schemeClr val="tx1"/>
                </a:solidFill>
                <a:hlinkClick r:id="rId4"/>
              </a:rPr>
              <a:t>скважин</a:t>
            </a:r>
            <a:endParaRPr lang="ru-RU" i="1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i="1" dirty="0">
                <a:solidFill>
                  <a:schemeClr val="tx1"/>
                </a:solidFill>
                <a:hlinkClick r:id="rId5"/>
              </a:rPr>
              <a:t>Формообразование скважин с квадратным поперечным </a:t>
            </a:r>
            <a:r>
              <a:rPr lang="ru-RU" i="1" dirty="0" smtClean="0">
                <a:solidFill>
                  <a:schemeClr val="tx1"/>
                </a:solidFill>
                <a:hlinkClick r:id="rId5"/>
              </a:rPr>
              <a:t>сечением</a:t>
            </a:r>
            <a:endParaRPr lang="ru-RU" i="1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i="1" dirty="0">
                <a:hlinkClick r:id="rId6"/>
              </a:rPr>
              <a:t>Разработка модификаций </a:t>
            </a:r>
            <a:br>
              <a:rPr lang="ru-RU" i="1" dirty="0">
                <a:hlinkClick r:id="rId6"/>
              </a:rPr>
            </a:br>
            <a:r>
              <a:rPr lang="ru-RU" i="1" dirty="0">
                <a:hlinkClick r:id="rId6"/>
              </a:rPr>
              <a:t>«Бурового инструмента Богомолова</a:t>
            </a:r>
            <a:r>
              <a:rPr lang="ru-RU" i="1" dirty="0" smtClean="0">
                <a:hlinkClick r:id="rId6"/>
              </a:rPr>
              <a:t>»</a:t>
            </a:r>
            <a:endParaRPr lang="ru-RU" i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i="1" dirty="0">
                <a:cs typeface="Times New Roman" panose="02020603050405020304" pitchFamily="18" charset="0"/>
                <a:hlinkClick r:id="rId7"/>
              </a:rPr>
              <a:t>Интеллектуальная собственность </a:t>
            </a:r>
            <a:r>
              <a:rPr lang="ru-RU" i="1" dirty="0" smtClean="0">
                <a:cs typeface="Times New Roman" panose="02020603050405020304" pitchFamily="18" charset="0"/>
                <a:hlinkClick r:id="rId7"/>
              </a:rPr>
              <a:t>проекта</a:t>
            </a:r>
            <a:endParaRPr lang="ru-RU" i="1" dirty="0" smtClean="0"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hlinkClick r:id="rId8"/>
              </a:rPr>
              <a:t>Инвестиционное </a:t>
            </a:r>
            <a:r>
              <a:rPr lang="ru-RU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  <a:hlinkClick r:id="rId8"/>
              </a:rPr>
              <a:t>предложение</a:t>
            </a:r>
            <a:endParaRPr lang="ru-RU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ru-RU" sz="2400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50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3"/>
          <p:cNvSpPr>
            <a:spLocks noGrp="1"/>
          </p:cNvSpPr>
          <p:nvPr>
            <p:ph type="title"/>
          </p:nvPr>
        </p:nvSpPr>
        <p:spPr>
          <a:xfrm>
            <a:off x="971600" y="1988840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alt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сотрудничество </a:t>
            </a:r>
            <a:br>
              <a:rPr lang="ru-RU" alt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понимание!</a:t>
            </a:r>
          </a:p>
        </p:txBody>
      </p:sp>
      <p:sp>
        <p:nvSpPr>
          <p:cNvPr id="56322" name="Прямоугольник 1"/>
          <p:cNvSpPr>
            <a:spLocks noChangeArrowheads="1"/>
          </p:cNvSpPr>
          <p:nvPr/>
        </p:nvSpPr>
        <p:spPr bwMode="auto">
          <a:xfrm>
            <a:off x="971600" y="4796284"/>
            <a:ext cx="72008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/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Игорь Головин</a:t>
            </a:r>
            <a:endParaRPr lang="ru-RU" alt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Тел.: +7-921-435-13-44</a:t>
            </a:r>
          </a:p>
          <a:p>
            <a:pPr algn="ctr"/>
            <a:r>
              <a:rPr lang="en-US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en-US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golovin-2017@yandex.ru</a:t>
            </a:r>
            <a:endParaRPr lang="en-US" altLang="ru-RU" sz="2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golovin2017.com</a:t>
            </a:r>
            <a:r>
              <a:rPr lang="en-US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 txBox="1">
            <a:spLocks/>
          </p:cNvSpPr>
          <p:nvPr/>
        </p:nvSpPr>
        <p:spPr>
          <a:xfrm>
            <a:off x="971601" y="3789040"/>
            <a:ext cx="7200800" cy="504056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i="1" dirty="0" smtClean="0">
                <a:hlinkClick r:id="rId5"/>
              </a:rPr>
              <a:t>«Буровой инструмент Богомолова»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416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Головин текст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1236</TotalTime>
  <Words>216</Words>
  <Application>Microsoft Office PowerPoint</Application>
  <PresentationFormat>Экран (4:3)</PresentationFormat>
  <Paragraphs>85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Параллакс</vt:lpstr>
      <vt:lpstr>Команда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Архив презентаций </vt:lpstr>
      <vt:lpstr>Спасибо за сотрудничество  и понимание!</vt:lpstr>
    </vt:vector>
  </TitlesOfParts>
  <Company>DNS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GIA</dc:creator>
  <cp:lastModifiedBy>IGolovin</cp:lastModifiedBy>
  <cp:revision>124</cp:revision>
  <dcterms:created xsi:type="dcterms:W3CDTF">2012-02-21T21:21:39Z</dcterms:created>
  <dcterms:modified xsi:type="dcterms:W3CDTF">2016-01-12T18:35:26Z</dcterms:modified>
</cp:coreProperties>
</file>