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852A0EA-8EB0-4C73-9229-450F3FF537A7}" type="datetimeFigureOut">
              <a:rPr lang="ru-RU" smtClean="0"/>
              <a:pPr/>
              <a:t>05.07.2011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35602D6-F67C-409F-B779-87E031BA3D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52A0EA-8EB0-4C73-9229-450F3FF537A7}" type="datetimeFigureOut">
              <a:rPr lang="ru-RU" smtClean="0"/>
              <a:pPr/>
              <a:t>05.07.2011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5602D6-F67C-409F-B779-87E031BA3D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852A0EA-8EB0-4C73-9229-450F3FF537A7}" type="datetimeFigureOut">
              <a:rPr lang="ru-RU" smtClean="0"/>
              <a:pPr/>
              <a:t>05.07.2011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35602D6-F67C-409F-B779-87E031BA3D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52A0EA-8EB0-4C73-9229-450F3FF537A7}" type="datetimeFigureOut">
              <a:rPr lang="ru-RU" smtClean="0"/>
              <a:pPr/>
              <a:t>05.07.2011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5602D6-F67C-409F-B779-87E031BA3D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852A0EA-8EB0-4C73-9229-450F3FF537A7}" type="datetimeFigureOut">
              <a:rPr lang="ru-RU" smtClean="0"/>
              <a:pPr/>
              <a:t>05.07.2011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35602D6-F67C-409F-B779-87E031BA3D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52A0EA-8EB0-4C73-9229-450F3FF537A7}" type="datetimeFigureOut">
              <a:rPr lang="ru-RU" smtClean="0"/>
              <a:pPr/>
              <a:t>05.07.2011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5602D6-F67C-409F-B779-87E031BA3D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52A0EA-8EB0-4C73-9229-450F3FF537A7}" type="datetimeFigureOut">
              <a:rPr lang="ru-RU" smtClean="0"/>
              <a:pPr/>
              <a:t>05.07.2011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5602D6-F67C-409F-B779-87E031BA3D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52A0EA-8EB0-4C73-9229-450F3FF537A7}" type="datetimeFigureOut">
              <a:rPr lang="ru-RU" smtClean="0"/>
              <a:pPr/>
              <a:t>05.07.2011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5602D6-F67C-409F-B779-87E031BA3D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852A0EA-8EB0-4C73-9229-450F3FF537A7}" type="datetimeFigureOut">
              <a:rPr lang="ru-RU" smtClean="0"/>
              <a:pPr/>
              <a:t>05.07.2011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5602D6-F67C-409F-B779-87E031BA3D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52A0EA-8EB0-4C73-9229-450F3FF537A7}" type="datetimeFigureOut">
              <a:rPr lang="ru-RU" smtClean="0"/>
              <a:pPr/>
              <a:t>05.07.2011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5602D6-F67C-409F-B779-87E031BA3D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52A0EA-8EB0-4C73-9229-450F3FF537A7}" type="datetimeFigureOut">
              <a:rPr lang="ru-RU" smtClean="0"/>
              <a:pPr/>
              <a:t>05.07.2011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5602D6-F67C-409F-B779-87E031BA3D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852A0EA-8EB0-4C73-9229-450F3FF537A7}" type="datetimeFigureOut">
              <a:rPr lang="ru-RU" smtClean="0"/>
              <a:pPr/>
              <a:t>05.07.2011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35602D6-F67C-409F-B779-87E031BA3D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Р</a:t>
            </a:r>
            <a:r>
              <a:rPr lang="ru-RU" b="1" dirty="0" smtClean="0"/>
              <a:t>ЕШЕНИЕ НЕРАВЕНСТВ С ОДНИМ НЕИЗВЕСТНЫМ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73216"/>
            <a:ext cx="536104" cy="265584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1. Учащиеся (в основном) усвоили  материал урока: используя конспект урока в тетради и текст учебника, решают неравенства с одним неизвестным.</a:t>
            </a:r>
          </a:p>
          <a:p>
            <a:r>
              <a:rPr lang="ru-RU" dirty="0" smtClean="0"/>
              <a:t>2. Выполнена самостоятельная работа (</a:t>
            </a:r>
            <a:r>
              <a:rPr lang="ru-RU" dirty="0" err="1" smtClean="0"/>
              <a:t>работа</a:t>
            </a:r>
            <a:r>
              <a:rPr lang="ru-RU" dirty="0" smtClean="0"/>
              <a:t> в парах).</a:t>
            </a:r>
          </a:p>
          <a:p>
            <a:r>
              <a:rPr lang="ru-RU" dirty="0" smtClean="0"/>
              <a:t>3.Погружение в тему урока- с использованием небольшого игрового момента( элементы французской мастерской письма).</a:t>
            </a:r>
          </a:p>
          <a:p>
            <a:r>
              <a:rPr lang="ru-RU" dirty="0" smtClean="0"/>
              <a:t>4. Задано и прокомментировано домашнее задание:</a:t>
            </a:r>
          </a:p>
          <a:p>
            <a:r>
              <a:rPr lang="ru-RU" dirty="0" smtClean="0"/>
              <a:t>Параграф №7,с разбором заданий;</a:t>
            </a:r>
          </a:p>
          <a:p>
            <a:r>
              <a:rPr lang="ru-RU" dirty="0" smtClean="0"/>
              <a:t>№90-№92.</a:t>
            </a:r>
          </a:p>
          <a:p>
            <a:r>
              <a:rPr lang="ru-RU" dirty="0" smtClean="0"/>
              <a:t>Ученикам более сильным выданы карточки с заданиями .</a:t>
            </a:r>
          </a:p>
          <a:p>
            <a:r>
              <a:rPr lang="ru-RU" dirty="0" smtClean="0"/>
              <a:t>Считаю, что цели урока достигнуты ,план урока выполнен. </a:t>
            </a:r>
          </a:p>
          <a:p>
            <a:r>
              <a:rPr lang="ru-RU" dirty="0" smtClean="0"/>
              <a:t>Урок подготовила   учитель математики ГОУ СОШ №337 в параллели 8-х классов.</a:t>
            </a:r>
          </a:p>
          <a:p>
            <a:r>
              <a:rPr lang="ru-RU" dirty="0" smtClean="0"/>
              <a:t>Урок запланирован на  вторую декаду сентября 2011-2012 учебного года.</a:t>
            </a:r>
          </a:p>
          <a:p>
            <a:r>
              <a:rPr lang="ru-RU" dirty="0" err="1" smtClean="0"/>
              <a:t>Мартыненко</a:t>
            </a:r>
            <a:r>
              <a:rPr lang="ru-RU" dirty="0" smtClean="0"/>
              <a:t> О. </a:t>
            </a:r>
            <a:r>
              <a:rPr lang="ru-RU" smtClean="0"/>
              <a:t>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Автор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Автор:</a:t>
            </a:r>
          </a:p>
          <a:p>
            <a:r>
              <a:rPr lang="ru-RU" dirty="0" err="1" smtClean="0"/>
              <a:t>Мартыненко</a:t>
            </a:r>
            <a:r>
              <a:rPr lang="ru-RU" dirty="0" smtClean="0"/>
              <a:t> Оксана Михайловна.</a:t>
            </a:r>
          </a:p>
          <a:p>
            <a:r>
              <a:rPr lang="ru-RU" dirty="0" smtClean="0"/>
              <a:t>Учитель математики высшей квалификационной категории;</a:t>
            </a:r>
          </a:p>
          <a:p>
            <a:r>
              <a:rPr lang="ru-RU" dirty="0" smtClean="0"/>
              <a:t>Г. </a:t>
            </a:r>
            <a:r>
              <a:rPr lang="ru-RU" dirty="0" err="1" smtClean="0"/>
              <a:t>Санкт-Петербург,Невский</a:t>
            </a:r>
            <a:r>
              <a:rPr lang="ru-RU" dirty="0" smtClean="0"/>
              <a:t> административный район,</a:t>
            </a:r>
          </a:p>
          <a:p>
            <a:r>
              <a:rPr lang="ru-RU" dirty="0" smtClean="0"/>
              <a:t>ГОУ СОШ №337.</a:t>
            </a:r>
          </a:p>
          <a:p>
            <a:r>
              <a:rPr lang="ru-RU" smtClean="0"/>
              <a:t>2010-2011учебный год.</a:t>
            </a:r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3484984"/>
          </a:xfrm>
        </p:spPr>
        <p:txBody>
          <a:bodyPr/>
          <a:lstStyle/>
          <a:p>
            <a:r>
              <a:rPr lang="ru-RU" dirty="0" smtClean="0"/>
              <a:t>1. научить решать неравенства с одним  неизвестным;</a:t>
            </a:r>
          </a:p>
          <a:p>
            <a:r>
              <a:rPr lang="ru-RU" dirty="0" smtClean="0"/>
              <a:t>2.показать, что в жизни всё связано с неравенствами;</a:t>
            </a:r>
          </a:p>
          <a:p>
            <a:r>
              <a:rPr lang="ru-RU" dirty="0" smtClean="0"/>
              <a:t>3.повторить темы, которые – «по пути» решения неравенств;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УРОК - ОБЪЯСНЕНИЕ НОВОГО МАТЕРИАЛА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      ПЛАН: </a:t>
            </a:r>
          </a:p>
          <a:p>
            <a:pPr marL="514350" indent="-514350">
              <a:buAutoNum type="arabicPeriod"/>
            </a:pPr>
            <a:r>
              <a:rPr lang="ru-RU" dirty="0" smtClean="0"/>
              <a:t>Согласовать цели урока;</a:t>
            </a:r>
          </a:p>
          <a:p>
            <a:pPr marL="514350" indent="-514350">
              <a:buAutoNum type="arabicPeriod"/>
            </a:pPr>
            <a:r>
              <a:rPr lang="ru-RU" dirty="0"/>
              <a:t>о</a:t>
            </a:r>
            <a:r>
              <a:rPr lang="ru-RU" dirty="0" smtClean="0"/>
              <a:t>пределить форму проведения урока: комбинированный;</a:t>
            </a:r>
          </a:p>
          <a:p>
            <a:pPr marL="514350" indent="-514350">
              <a:buAutoNum type="arabicPeriod"/>
            </a:pPr>
            <a:r>
              <a:rPr lang="ru-RU" dirty="0"/>
              <a:t>п</a:t>
            </a:r>
            <a:r>
              <a:rPr lang="ru-RU" dirty="0" smtClean="0"/>
              <a:t>редставить оборудование;</a:t>
            </a:r>
          </a:p>
          <a:p>
            <a:pPr marL="514350" indent="-514350">
              <a:buAutoNum type="arabicPeriod"/>
            </a:pPr>
            <a:r>
              <a:rPr lang="ru-RU" dirty="0" smtClean="0"/>
              <a:t>Выработать алгоритм решения неравенства с одним неизвестным на конкретном примере;</a:t>
            </a:r>
          </a:p>
          <a:p>
            <a:pPr marL="514350" indent="-514350">
              <a:buAutoNum type="arabicPeriod"/>
            </a:pPr>
            <a:endParaRPr lang="ru-RU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ХОД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МЫ начинаем  новую тему: решение неравенств с одним неизвестным. До сих пор мы знали только о числовых неравенствах.</a:t>
            </a:r>
          </a:p>
          <a:p>
            <a:r>
              <a:rPr lang="ru-RU" dirty="0" smtClean="0"/>
              <a:t>Вспомним из предыдущего урока:</a:t>
            </a:r>
          </a:p>
          <a:p>
            <a:r>
              <a:rPr lang="ru-RU" dirty="0" smtClean="0"/>
              <a:t>1. что называется решением неравенства с одним неизвестным;</a:t>
            </a:r>
          </a:p>
          <a:p>
            <a:r>
              <a:rPr lang="ru-RU" dirty="0" smtClean="0"/>
              <a:t>2. что значит решить неравенство?</a:t>
            </a:r>
          </a:p>
          <a:p>
            <a:pPr>
              <a:buNone/>
            </a:pPr>
            <a:r>
              <a:rPr lang="ru-RU" dirty="0" smtClean="0"/>
              <a:t>Для того, чтобы вспомнить,  вставьте пропущенные слова: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(предложения-загадки)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……………называется то значение неизвестного, при котором это неравенство  превращается в верное числовое неравенство;</a:t>
            </a:r>
          </a:p>
          <a:p>
            <a:r>
              <a:rPr lang="ru-RU" dirty="0" smtClean="0"/>
              <a:t>-…………….  Это значит найти все его решения или установить, что их нет.</a:t>
            </a:r>
          </a:p>
          <a:p>
            <a:endParaRPr lang="ru-RU" dirty="0" smtClean="0"/>
          </a:p>
          <a:p>
            <a:r>
              <a:rPr lang="ru-RU" dirty="0" smtClean="0"/>
              <a:t>Ученики должны вставить:</a:t>
            </a:r>
          </a:p>
          <a:p>
            <a:r>
              <a:rPr lang="ru-RU" dirty="0" smtClean="0"/>
              <a:t>1.»решением неравенства»;</a:t>
            </a:r>
          </a:p>
          <a:p>
            <a:r>
              <a:rPr lang="ru-RU" dirty="0" smtClean="0"/>
              <a:t>2.»решить неравенство».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Алгоритм решения неравенства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Рассмотрим алгоритм на примере:</a:t>
            </a:r>
          </a:p>
          <a:p>
            <a:r>
              <a:rPr lang="ru-RU" dirty="0" smtClean="0"/>
              <a:t>3х-15</a:t>
            </a:r>
            <a:r>
              <a:rPr lang="en-US" dirty="0" smtClean="0"/>
              <a:t>&lt;</a:t>
            </a:r>
            <a:r>
              <a:rPr lang="ru-RU" dirty="0" smtClean="0"/>
              <a:t>10+2х  1) перенесём член </a:t>
            </a:r>
            <a:r>
              <a:rPr lang="ru-RU" dirty="0" err="1" smtClean="0"/>
              <a:t>неравен-ства</a:t>
            </a:r>
            <a:r>
              <a:rPr lang="ru-RU" dirty="0" smtClean="0"/>
              <a:t> 2х( с неизвестным) в левую часть неравенства, изменив знак на противоположный ; получим:</a:t>
            </a:r>
          </a:p>
          <a:p>
            <a:r>
              <a:rPr lang="ru-RU" dirty="0" smtClean="0"/>
              <a:t>3х-15-2х-10</a:t>
            </a:r>
            <a:r>
              <a:rPr lang="en-US" dirty="0" smtClean="0"/>
              <a:t>&lt;0</a:t>
            </a:r>
            <a:r>
              <a:rPr lang="ru-RU" dirty="0" smtClean="0"/>
              <a:t>  2)приведём подобные одночлены в левой части неравенства;</a:t>
            </a:r>
          </a:p>
          <a:p>
            <a:r>
              <a:rPr lang="ru-RU" dirty="0" smtClean="0"/>
              <a:t>Получим:</a:t>
            </a:r>
          </a:p>
          <a:p>
            <a:r>
              <a:rPr lang="ru-RU" dirty="0" smtClean="0"/>
              <a:t>Х-25</a:t>
            </a:r>
            <a:r>
              <a:rPr lang="en-US" dirty="0" smtClean="0"/>
              <a:t>&lt;</a:t>
            </a:r>
            <a:r>
              <a:rPr lang="ru-RU" dirty="0" smtClean="0"/>
              <a:t>0             3)найдём значение неизвестного </a:t>
            </a:r>
            <a:r>
              <a:rPr lang="ru-RU" dirty="0" err="1" smtClean="0"/>
              <a:t>х</a:t>
            </a:r>
            <a:r>
              <a:rPr lang="ru-RU" dirty="0" smtClean="0"/>
              <a:t> ,при котором неравенство обратится в верное числовое неравенство.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Закончим решение неравенства: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Х</a:t>
            </a:r>
            <a:r>
              <a:rPr lang="en-US" dirty="0" smtClean="0"/>
              <a:t>&lt;</a:t>
            </a:r>
            <a:r>
              <a:rPr lang="ru-RU" dirty="0" smtClean="0"/>
              <a:t>25                4) покажем решение на числовом луче:</a:t>
            </a:r>
          </a:p>
          <a:p>
            <a:endParaRPr lang="ru-RU" dirty="0" smtClean="0"/>
          </a:p>
          <a:p>
            <a:r>
              <a:rPr lang="ru-RU" dirty="0" smtClean="0"/>
              <a:t>-------------------------25-------------------</a:t>
            </a:r>
            <a:r>
              <a:rPr lang="ru-RU" dirty="0" smtClean="0">
                <a:sym typeface="Wingdings" pitchFamily="2" charset="2"/>
              </a:rPr>
              <a:t></a:t>
            </a:r>
          </a:p>
          <a:p>
            <a:r>
              <a:rPr lang="ru-RU" dirty="0" smtClean="0">
                <a:sym typeface="Wingdings" pitchFamily="2" charset="2"/>
              </a:rPr>
              <a:t>                                                           </a:t>
            </a:r>
            <a:r>
              <a:rPr lang="ru-RU" dirty="0" err="1" smtClean="0">
                <a:sym typeface="Wingdings" pitchFamily="2" charset="2"/>
              </a:rPr>
              <a:t>х</a:t>
            </a:r>
            <a:endParaRPr lang="ru-RU" dirty="0" smtClean="0">
              <a:sym typeface="Wingdings" pitchFamily="2" charset="2"/>
            </a:endParaRPr>
          </a:p>
          <a:p>
            <a:r>
              <a:rPr lang="ru-RU" dirty="0" smtClean="0">
                <a:sym typeface="Wingdings" pitchFamily="2" charset="2"/>
              </a:rPr>
              <a:t>Ответ: </a:t>
            </a:r>
            <a:r>
              <a:rPr lang="ru-RU" dirty="0" err="1" smtClean="0">
                <a:sym typeface="Wingdings" pitchFamily="2" charset="2"/>
              </a:rPr>
              <a:t>х</a:t>
            </a:r>
            <a:r>
              <a:rPr lang="en-US" dirty="0" smtClean="0">
                <a:sym typeface="Wingdings" pitchFamily="2" charset="2"/>
              </a:rPr>
              <a:t>&lt;25.</a:t>
            </a:r>
          </a:p>
          <a:p>
            <a:r>
              <a:rPr lang="ru-RU" dirty="0" smtClean="0">
                <a:sym typeface="Wingdings" pitchFamily="2" charset="2"/>
              </a:rPr>
              <a:t>Решим по вариантам следующие неравенства( двое-с каждого варианта- решают у доски)</a:t>
            </a:r>
          </a:p>
          <a:p>
            <a:r>
              <a:rPr lang="ru-RU" dirty="0" smtClean="0">
                <a:sym typeface="Wingdings" pitchFamily="2" charset="2"/>
              </a:rPr>
              <a:t>1.3(х+1)</a:t>
            </a:r>
            <a:r>
              <a:rPr lang="en-US" dirty="0" smtClean="0">
                <a:sym typeface="Wingdings" pitchFamily="2" charset="2"/>
              </a:rPr>
              <a:t>&lt;</a:t>
            </a:r>
            <a:r>
              <a:rPr lang="ru-RU" dirty="0" smtClean="0">
                <a:sym typeface="Wingdings" pitchFamily="2" charset="2"/>
              </a:rPr>
              <a:t>х+5</a:t>
            </a:r>
          </a:p>
          <a:p>
            <a:r>
              <a:rPr lang="ru-RU" dirty="0" smtClean="0">
                <a:sym typeface="Wingdings" pitchFamily="2" charset="2"/>
              </a:rPr>
              <a:t>2. 4(х-1)</a:t>
            </a:r>
            <a:r>
              <a:rPr lang="en-US" dirty="0" smtClean="0">
                <a:sym typeface="Wingdings" pitchFamily="2" charset="2"/>
              </a:rPr>
              <a:t>&gt;</a:t>
            </a:r>
            <a:r>
              <a:rPr lang="ru-RU" dirty="0" smtClean="0">
                <a:sym typeface="Wingdings" pitchFamily="2" charset="2"/>
              </a:rPr>
              <a:t>5+х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Решение по вариантам, проверка в парах: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Решаем  и проверяем в парах следующие неравенства. Двое учеников с каждого варианта решают эти неравенства у доски с комментариями. Далее , устно проверяем решение всего класса. Если возникают вопросы, решаем на доске аналогичные неравенства. К доске предлагается выйти тем, кто задавал вопросы по алгоритму решения неравенств. Ученики уже самостоятельно  анализируют свои ранее допущенные ошибки. На местах в парах проверяют решение неравенств.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Самостоятельная работа по вариантам: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 smtClean="0"/>
              <a:t>1вариант:</a:t>
            </a:r>
          </a:p>
          <a:p>
            <a:r>
              <a:rPr lang="ru-RU" sz="3300" b="1" dirty="0" smtClean="0"/>
              <a:t>3(1-х)</a:t>
            </a:r>
            <a:r>
              <a:rPr lang="en-US" sz="3300" b="1" dirty="0" smtClean="0"/>
              <a:t>&gt;</a:t>
            </a:r>
            <a:r>
              <a:rPr lang="ru-RU" sz="3300" b="1" dirty="0" smtClean="0"/>
              <a:t>2(2-х)</a:t>
            </a:r>
          </a:p>
          <a:p>
            <a:r>
              <a:rPr lang="ru-RU" sz="3300" b="1" dirty="0" smtClean="0"/>
              <a:t>5х-6</a:t>
            </a:r>
            <a:r>
              <a:rPr lang="en-US" sz="3300" b="1" dirty="0" smtClean="0"/>
              <a:t>&lt;4(2</a:t>
            </a:r>
            <a:r>
              <a:rPr lang="ru-RU" sz="3300" b="1" dirty="0" smtClean="0"/>
              <a:t>х+9)</a:t>
            </a:r>
          </a:p>
          <a:p>
            <a:r>
              <a:rPr lang="ru-RU" sz="3300" b="1" dirty="0" smtClean="0"/>
              <a:t>0,5(3х+4)</a:t>
            </a:r>
            <a:r>
              <a:rPr lang="en-US" sz="3300" b="1" dirty="0" smtClean="0"/>
              <a:t>&gt;</a:t>
            </a:r>
            <a:r>
              <a:rPr lang="ru-RU" sz="3300" b="1" dirty="0" smtClean="0"/>
              <a:t>0,2(5х-4)</a:t>
            </a:r>
          </a:p>
          <a:p>
            <a:r>
              <a:rPr lang="ru-RU" sz="3300" b="1" dirty="0" smtClean="0"/>
              <a:t>2 вариант:4(2-х)</a:t>
            </a:r>
            <a:r>
              <a:rPr lang="en-US" sz="3300" b="1" dirty="0" smtClean="0"/>
              <a:t>&lt;</a:t>
            </a:r>
            <a:r>
              <a:rPr lang="ru-RU" sz="3300" b="1" dirty="0" smtClean="0"/>
              <a:t>5(1-х)</a:t>
            </a:r>
          </a:p>
          <a:p>
            <a:r>
              <a:rPr lang="ru-RU" sz="3300" b="1" dirty="0" smtClean="0"/>
              <a:t>                8х</a:t>
            </a:r>
            <a:r>
              <a:rPr lang="en-US" sz="3300" b="1" dirty="0" smtClean="0"/>
              <a:t>&gt;5(</a:t>
            </a:r>
            <a:r>
              <a:rPr lang="ru-RU" sz="3300" b="1" dirty="0" smtClean="0"/>
              <a:t>х+6)</a:t>
            </a:r>
          </a:p>
          <a:p>
            <a:r>
              <a:rPr lang="ru-RU" sz="3300" b="1" dirty="0" smtClean="0"/>
              <a:t>                 0,2(5у-4)</a:t>
            </a:r>
            <a:r>
              <a:rPr lang="en-US" sz="3300" b="1" dirty="0" smtClean="0"/>
              <a:t>&lt;0</a:t>
            </a:r>
            <a:r>
              <a:rPr lang="ru-RU" sz="3300" b="1" dirty="0" smtClean="0"/>
              <a:t>,5(2у+4)</a:t>
            </a:r>
          </a:p>
          <a:p>
            <a:r>
              <a:rPr lang="ru-RU" dirty="0" smtClean="0"/>
              <a:t>Проверяют в парах.</a:t>
            </a:r>
          </a:p>
          <a:p>
            <a:r>
              <a:rPr lang="ru-RU" dirty="0" smtClean="0"/>
              <a:t>У доски решают два ученика  с каждого варианта. Отвечаем на вопросы, если они заданы. </a:t>
            </a:r>
          </a:p>
          <a:p>
            <a:r>
              <a:rPr lang="ru-RU" dirty="0" smtClean="0"/>
              <a:t>Учитель задаёт вопрос: «понятен ли материал?». Если 1</a:t>
            </a:r>
            <a:r>
              <a:rPr lang="en-US" dirty="0" smtClean="0"/>
              <a:t>/</a:t>
            </a:r>
            <a:r>
              <a:rPr lang="ru-RU" dirty="0" smtClean="0"/>
              <a:t>3 класса( всего 27 человек) скажут ,что материал не усвоен, будем отрабатывать навык решения неравенств о одним неизвестным (в счёт резервных часов).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117</TotalTime>
  <Words>610</Words>
  <Application>Microsoft Office PowerPoint</Application>
  <PresentationFormat>Экран (4:3)</PresentationFormat>
  <Paragraphs>71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РЕШЕНИЕ НЕРАВЕНСТВ С ОДНИМ НЕИЗВЕСТНЫМ</vt:lpstr>
      <vt:lpstr>ЦЕЛИ УРОКА</vt:lpstr>
      <vt:lpstr>УРОК - ОБЪЯСНЕНИЕ НОВОГО МАТЕРИАЛА</vt:lpstr>
      <vt:lpstr>ХОД УРОКА</vt:lpstr>
      <vt:lpstr>(предложения-загадки)</vt:lpstr>
      <vt:lpstr>Алгоритм решения неравенства</vt:lpstr>
      <vt:lpstr>Закончим решение неравенства:</vt:lpstr>
      <vt:lpstr>Решение по вариантам, проверка в парах:</vt:lpstr>
      <vt:lpstr>Самостоятельная работа по вариантам:</vt:lpstr>
      <vt:lpstr>Итоги урока</vt:lpstr>
      <vt:lpstr>Автор работы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НЕРАВЕНСТВ С ОДНИМ НЕИЗВЕСТНЫМ</dc:title>
  <dc:creator>Оксана Михайловна</dc:creator>
  <cp:lastModifiedBy>Оксана Михайловна</cp:lastModifiedBy>
  <cp:revision>14</cp:revision>
  <dcterms:created xsi:type="dcterms:W3CDTF">2011-06-14T17:22:27Z</dcterms:created>
  <dcterms:modified xsi:type="dcterms:W3CDTF">2011-07-05T04:52:34Z</dcterms:modified>
</cp:coreProperties>
</file>