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006600"/>
    <a:srgbClr val="FF7C80"/>
    <a:srgbClr val="B6BDD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DB5248-BC68-48DC-832E-DFAB6A2A7A32}" type="datetimeFigureOut">
              <a:rPr lang="ru-RU" smtClean="0"/>
              <a:pPr/>
              <a:t>05.08.2015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97341-9930-4C9A-815F-F9346DD31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97341-9930-4C9A-815F-F9346DD3171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97341-9930-4C9A-815F-F9346DD3171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97341-9930-4C9A-815F-F9346DD3171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97341-9930-4C9A-815F-F9346DD3171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97341-9930-4C9A-815F-F9346DD3171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97341-9930-4C9A-815F-F9346DD3171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97341-9930-4C9A-815F-F9346DD3171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97341-9930-4C9A-815F-F9346DD3171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97341-9930-4C9A-815F-F9346DD3171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97341-9930-4C9A-815F-F9346DD3171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97341-9930-4C9A-815F-F9346DD3171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97341-9930-4C9A-815F-F9346DD3171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3314700"/>
          </a:xfrm>
        </p:spPr>
        <p:txBody>
          <a:bodyPr/>
          <a:lstStyle>
            <a:lvl1pPr algn="ctr">
              <a:defRPr sz="4400" b="1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01013" y="6245225"/>
            <a:ext cx="585787" cy="476250"/>
          </a:xfrm>
        </p:spPr>
        <p:txBody>
          <a:bodyPr/>
          <a:lstStyle>
            <a:lvl1pPr>
              <a:defRPr/>
            </a:lvl1pPr>
          </a:lstStyle>
          <a:p>
            <a:fld id="{812873E2-4B4A-42D8-A6FF-B07329CF0EB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C28311-034E-480E-AE13-A7FF78410F8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12797014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975"/>
            <a:ext cx="2057400" cy="6072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975"/>
            <a:ext cx="6019800" cy="6072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CA2F7-D6A5-4F40-B2F6-42E1D57F8EB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96640821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50E6C7-EDF7-47EE-A764-5DF70F69971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97771963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714FDE-2B59-413A-8FCD-84EB440D3EC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49921409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B639B-297A-4F74-974F-D37827EE19F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3536822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FDDF9-978A-428D-B389-ED9FBAC45B0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962615347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DC34C6-5A35-4C3F-AF26-A77258D9961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9401510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875C03-7A84-4382-ADAF-B93B9DD716B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44396975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5BD61D-C67F-44C3-85A2-0E003499D17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355856267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45420F-6085-48C1-BDAB-B68223FC786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57479357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975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453188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40763" y="6453188"/>
            <a:ext cx="5397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fld id="{0807E5EE-6214-44C0-9F31-F3706A7C505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/>
  </p:transition>
  <p:txStyles>
    <p:titleStyle>
      <a:lvl1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179512" y="3063260"/>
            <a:ext cx="8964488" cy="108012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80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Метод </a:t>
            </a:r>
            <a:r>
              <a:rPr lang="ru-RU" sz="48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 фокальных </a:t>
            </a:r>
            <a:r>
              <a:rPr lang="ru-RU" sz="480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объектов</a:t>
            </a:r>
            <a:r>
              <a:rPr lang="uk-UA" altLang="ru-RU" sz="4800" cap="all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/>
            </a:r>
            <a:br>
              <a:rPr lang="uk-UA" altLang="ru-RU" sz="4800" cap="all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</a:br>
            <a:endParaRPr lang="ru-RU" altLang="ru-RU" sz="4800" cap="all" dirty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0000" stA="55000" endPos="48000" dist="5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572132" y="5014752"/>
            <a:ext cx="3429024" cy="1628958"/>
          </a:xfrm>
          <a:prstGeom prst="rect">
            <a:avLst/>
          </a:prstGeom>
          <a:solidFill>
            <a:srgbClr val="FF7C80">
              <a:alpha val="55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anchor="ctr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r">
              <a:defRPr/>
            </a:pPr>
            <a:r>
              <a:rPr lang="ru-RU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Автор презентации: </a:t>
            </a:r>
          </a:p>
          <a:p>
            <a:pPr lvl="0" algn="r">
              <a:defRPr/>
            </a:pPr>
            <a:r>
              <a:rPr lang="ru-RU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Горбунов </a:t>
            </a:r>
            <a:r>
              <a:rPr lang="ru-RU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Олег </a:t>
            </a:r>
            <a:r>
              <a:rPr lang="ru-RU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Фёдорович</a:t>
            </a:r>
          </a:p>
          <a:p>
            <a:pPr lvl="0" algn="r" defTabSz="354013">
              <a:defRPr/>
            </a:pPr>
            <a:r>
              <a:rPr lang="ru-RU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	 учитель технологии </a:t>
            </a:r>
          </a:p>
          <a:p>
            <a:pPr lvl="0" algn="r" defTabSz="354013">
              <a:defRPr/>
            </a:pPr>
            <a:r>
              <a:rPr lang="ru-RU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МБОУ СОШ школа №122</a:t>
            </a:r>
            <a:endParaRPr lang="ru-RU" b="1" i="1" kern="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  <a:p>
            <a:pPr lvl="0" algn="r" defTabSz="354013">
              <a:defRPr/>
            </a:pPr>
            <a:r>
              <a:rPr lang="ru-RU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г. Екатеринбург</a:t>
            </a:r>
            <a:endParaRPr lang="ru-RU" b="1" kern="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90000"/>
              </a:lnSpc>
            </a:pP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Ассоциативный поиск возможных вариантов решения задачи</a:t>
            </a:r>
            <a:endParaRPr lang="ru-RU" altLang="ru-RU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23527" y="1340769"/>
            <a:ext cx="8352929" cy="864096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Часы со стеклом, имеющим </a:t>
            </a:r>
            <a:r>
              <a:rPr lang="ru-RU" sz="24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огранку. Прозрачные </a:t>
            </a:r>
            <a:r>
              <a:rPr lang="ru-RU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часы. 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Мяукающие часы</a:t>
            </a:r>
            <a:r>
              <a:rPr lang="ru-RU" sz="2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8194" name="Picture 2" descr="C:\Users\Олег\Desktop\фокальные объекты\7107999_20130930072014_250x2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157" y="3685004"/>
            <a:ext cx="255064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Олег\Desktop\фокальные объекты\13505_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2802" y="3779622"/>
            <a:ext cx="2952328" cy="249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Олег\Desktop\фокальные объекты\0330watches.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5130" y="3861048"/>
            <a:ext cx="2783119" cy="249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Олег\Desktop\фокальные объекты\article_image-image-articl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33059">
            <a:off x="566878" y="2116841"/>
            <a:ext cx="2078151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Олег\Desktop\фокальные объекты\n_3672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49483">
            <a:off x="6804247" y="1988840"/>
            <a:ext cx="1991883" cy="2459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Users\Олег\Desktop\фокальные объекты\11163919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7074" y="2287245"/>
            <a:ext cx="2928056" cy="1624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937683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 </a:t>
            </a:r>
            <a:endParaRPr lang="ru-RU" altLang="ru-RU" sz="4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115616" y="2204864"/>
            <a:ext cx="7056784" cy="82068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</a:t>
            </a:r>
            <a:r>
              <a:rPr lang="ru-RU" b="1" dirty="0"/>
              <a:t> окончательного варианта</a:t>
            </a:r>
            <a:endParaRPr lang="ru-RU" altLang="ru-RU" dirty="0"/>
          </a:p>
        </p:txBody>
      </p:sp>
      <p:pic>
        <p:nvPicPr>
          <p:cNvPr id="9218" name="Picture 2" descr="C:\Users\Олег\Documents\КУДРЯВЫЙ ГОФ\Медиафайлы с курсов\Картинки аниме\Люди\MAN5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187405"/>
            <a:ext cx="3024336" cy="254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937683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895734" y="2336910"/>
            <a:ext cx="5105158" cy="2592288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altLang="ru-RU" sz="6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937683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539552" y="53975"/>
            <a:ext cx="8147248" cy="1142777"/>
          </a:xfrm>
        </p:spPr>
        <p:txBody>
          <a:bodyPr/>
          <a:lstStyle/>
          <a:p>
            <a:r>
              <a:rPr lang="en-US" altLang="ru-RU" dirty="0" smtClean="0"/>
              <a:t/>
            </a:r>
            <a:br>
              <a:rPr lang="en-US" altLang="ru-RU" dirty="0" smtClean="0"/>
            </a:br>
            <a:endParaRPr lang="en-US" altLang="ru-RU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95536" y="1988840"/>
            <a:ext cx="8568952" cy="3052936"/>
          </a:xfrm>
        </p:spPr>
        <p:txBody>
          <a:bodyPr/>
          <a:lstStyle/>
          <a:p>
            <a:pPr marL="0" indent="0">
              <a:buNone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Цель:	научить применению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			метода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фокальных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			объектов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решении                   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	конструкторских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		по усовершенствованию 			изделий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. </a:t>
            </a:r>
          </a:p>
          <a:p>
            <a:endParaRPr lang="ru-RU" altLang="ru-RU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Чарльз </a:t>
            </a:r>
            <a:r>
              <a:rPr lang="ru-RU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Вайтинг</a:t>
            </a:r>
            <a:endParaRPr lang="ru-RU" altLang="ru-RU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512" y="1643050"/>
            <a:ext cx="5698389" cy="468052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50-е 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гг. 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 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</a:t>
            </a:r>
          </a:p>
          <a:p>
            <a:pPr marL="0" indent="0" algn="ctr">
              <a:buNone/>
            </a:pP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280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Вайтинг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(США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Суть метода 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том, чтобы </a:t>
            </a:r>
            <a:endParaRPr lang="ru-RU" sz="28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случайных</a:t>
            </a:r>
          </a:p>
          <a:p>
            <a:pPr marL="0" indent="0" algn="ctr">
              <a:buNone/>
            </a:pP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перенести </a:t>
            </a:r>
            <a:endParaRPr lang="ru-RU" sz="28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центральный объект и в полученных сочетаниях попытаться найти рациональное зерно.</a:t>
            </a:r>
          </a:p>
          <a:p>
            <a:pPr marL="0" indent="0" algn="ctr">
              <a:buNone/>
            </a:pPr>
            <a:endParaRPr lang="ru-RU" altLang="ru-RU" sz="2800" dirty="0"/>
          </a:p>
        </p:txBody>
      </p:sp>
      <p:pic>
        <p:nvPicPr>
          <p:cNvPr id="2" name="Picture 2" descr="D:\Школьный портал\Пробные материалы\Отличные материалы\Метод фокальных объектов\incora87_3 коп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928802"/>
            <a:ext cx="2835625" cy="34766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6937683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81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4346" y="1196752"/>
            <a:ext cx="8643934" cy="547260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</a:t>
            </a:r>
            <a:r>
              <a:rPr lang="ru-RU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– перенесение признаков случайно выбранных объектов </a:t>
            </a:r>
            <a: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совершенствуемый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</a:t>
            </a:r>
            <a:r>
              <a:rPr lang="ru-RU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лежит </a:t>
            </a:r>
            <a:r>
              <a:rPr lang="ru-RU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фокусе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переноса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altLang="ru-RU" dirty="0"/>
          </a:p>
        </p:txBody>
      </p:sp>
      <p:pic>
        <p:nvPicPr>
          <p:cNvPr id="2050" name="Picture 2" descr="C:\Users\Олег\Desktop\фокальные объекты\в фокус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1426" y="2780928"/>
            <a:ext cx="5288292" cy="3525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-20823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МФО от слова «фокус» – концентрация  внимания на конкретном объекте</a:t>
            </a:r>
            <a:endParaRPr lang="ru-RU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937683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251520" y="29497"/>
            <a:ext cx="5268130" cy="1143000"/>
          </a:xfrm>
        </p:spPr>
        <p:txBody>
          <a:bodyPr/>
          <a:lstStyle/>
          <a:p>
            <a:r>
              <a:rPr lang="ru-RU" alt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Суть метода</a:t>
            </a:r>
            <a:r>
              <a:rPr lang="ru-RU" alt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anose="030F0702030302020204" pitchFamily="66" charset="0"/>
              </a:rPr>
              <a:t>:</a:t>
            </a:r>
            <a:endParaRPr lang="ru-RU" altLang="ru-RU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37" y="1127569"/>
            <a:ext cx="9036496" cy="5730431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altLang="ru-RU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ризнаки </a:t>
            </a:r>
            <a:r>
              <a:rPr lang="ru-RU" altLang="ru-RU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нескольких случайно выбранных объектов переносят </a:t>
            </a:r>
            <a:r>
              <a:rPr lang="ru-RU" altLang="ru-RU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совершенствуемый </a:t>
            </a:r>
            <a:r>
              <a:rPr lang="ru-RU" altLang="ru-RU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объект. В результате получаются необычные </a:t>
            </a:r>
            <a:r>
              <a:rPr lang="ru-RU" altLang="ru-RU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сочетания, позволяющие </a:t>
            </a:r>
            <a:r>
              <a:rPr lang="ru-RU" altLang="ru-RU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преодолеть </a:t>
            </a:r>
            <a:r>
              <a:rPr lang="ru-RU" altLang="ru-RU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психологическую </a:t>
            </a:r>
            <a:r>
              <a:rPr lang="ru-RU" altLang="ru-RU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инерцию</a:t>
            </a:r>
            <a:r>
              <a:rPr lang="ru-RU" altLang="ru-RU" b="1" dirty="0" smtClean="0">
                <a:solidFill>
                  <a:schemeClr val="tx1">
                    <a:lumMod val="50000"/>
                  </a:schemeClr>
                </a:solidFill>
              </a:rPr>
              <a:t>.</a:t>
            </a:r>
            <a:r>
              <a:rPr lang="ru-RU" altLang="ru-RU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endParaRPr lang="ru-RU" altLang="ru-RU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1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alt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altLang="ru-RU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anose="030F0702030302020204" pitchFamily="66" charset="0"/>
              </a:rPr>
              <a:t>	</a:t>
            </a:r>
            <a:r>
              <a:rPr lang="ru-RU" alt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anose="030F0702030302020204" pitchFamily="66" charset="0"/>
              </a:rPr>
              <a:t>		</a:t>
            </a:r>
            <a:r>
              <a:rPr lang="ru-RU" altLang="ru-RU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anose="030F0702030302020204" pitchFamily="66" charset="0"/>
              </a:rPr>
              <a:t>+    =</a:t>
            </a:r>
            <a:endParaRPr lang="ru-RU" altLang="ru-RU" sz="80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Олег\Desktop\фокальные объекты\gthj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2264" y="4179567"/>
            <a:ext cx="1676400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Олег\Desktop\фокальные объекты\img2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049200"/>
            <a:ext cx="1838325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96813" y="5718622"/>
            <a:ext cx="10480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легкий</a:t>
            </a:r>
            <a:endParaRPr lang="ru-RU" sz="2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5890" y="5717287"/>
            <a:ext cx="1221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круглый</a:t>
            </a:r>
            <a:endParaRPr lang="ru-RU" sz="2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75338" y="5363344"/>
            <a:ext cx="701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мяч</a:t>
            </a:r>
          </a:p>
        </p:txBody>
      </p:sp>
      <p:pic>
        <p:nvPicPr>
          <p:cNvPr id="2050" name="Picture 2" descr="D:\Школьный портал\Пробные материалы\Отличные материалы\Метод фокальных объектов\Рисунок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6748" y="4000504"/>
            <a:ext cx="1733550" cy="17335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6937683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 uiExpand="1" build="p"/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294032" y="330946"/>
            <a:ext cx="8532440" cy="1097790"/>
          </a:xfrm>
        </p:spPr>
        <p:txBody>
          <a:bodyPr/>
          <a:lstStyle/>
          <a:p>
            <a:pPr algn="ctr">
              <a:lnSpc>
                <a:spcPct val="130000"/>
              </a:lnSpc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ДЛЯ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ПРОВЕДЕНИЯ ДЕЛОВОЙ ИГРЫ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ПРИМЕНЕНИЕМ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МЕТОДА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ФОКАЛЬНЫХ ОБЪЕКТОВ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alt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905067" y="836712"/>
            <a:ext cx="4238965" cy="5544616"/>
          </a:xfrm>
        </p:spPr>
        <p:txBody>
          <a:bodyPr/>
          <a:lstStyle/>
          <a:p>
            <a:pPr marL="0" indent="0" algn="ctr">
              <a:buNone/>
            </a:pPr>
            <a:endParaRPr lang="ru-RU" sz="28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Усовершенствуемый объект</a:t>
            </a:r>
            <a:endParaRPr lang="ru-RU" altLang="ru-RU" sz="28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 descr="C:\Users\Олег\Desktop\фокальные объекты\час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8557" y="2276872"/>
            <a:ext cx="3816424" cy="404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2132856"/>
            <a:ext cx="498758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1">
                    <a:lumMod val="50000"/>
                  </a:schemeClr>
                </a:solidFill>
              </a:rPr>
              <a:t>Часы «Командирские» </a:t>
            </a:r>
            <a:r>
              <a:rPr lang="ru-RU" sz="2800" dirty="0">
                <a:solidFill>
                  <a:schemeClr val="tx1">
                    <a:lumMod val="50000"/>
                  </a:schemeClr>
                </a:solidFill>
              </a:rPr>
              <a:t>- прекрасный, точный, надёжный 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механизм,</a:t>
            </a:r>
            <a:r>
              <a:rPr lang="ru-RU" sz="2800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endParaRPr lang="ru-RU" sz="2800" b="1" dirty="0" smtClean="0">
              <a:solidFill>
                <a:schemeClr val="tx1">
                  <a:lumMod val="50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tx1">
                    <a:lumMod val="50000"/>
                  </a:schemeClr>
                </a:solidFill>
              </a:rPr>
              <a:t>Часы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sz="2800" dirty="0">
                <a:solidFill>
                  <a:schemeClr val="tx1">
                    <a:lumMod val="50000"/>
                  </a:schemeClr>
                </a:solidFill>
              </a:rPr>
              <a:t>«Командирские» обладают противоударным, пылезащитным и </a:t>
            </a:r>
            <a:br>
              <a:rPr lang="ru-RU" sz="28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tx1">
                    <a:lumMod val="50000"/>
                  </a:schemeClr>
                </a:solidFill>
              </a:rPr>
              <a:t>водонепроницаемым свойствами</a:t>
            </a:r>
          </a:p>
        </p:txBody>
      </p:sp>
    </p:spTree>
    <p:extLst>
      <p:ext uri="{BB962C8B-B14F-4D97-AF65-F5344CB8AC3E}">
        <p14:creationId xmlns:p14="http://schemas.microsoft.com/office/powerpoint/2010/main" xmlns="" val="66937683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Техническое </a:t>
            </a:r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endParaRPr lang="ru-RU" altLang="ru-RU" sz="4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082214" y="2336910"/>
            <a:ext cx="5133256" cy="2592288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Чистопольский </a:t>
            </a:r>
            <a:r>
              <a:rPr lang="ru-RU" sz="2800" dirty="0">
                <a:solidFill>
                  <a:schemeClr val="tx1">
                    <a:lumMod val="50000"/>
                  </a:schemeClr>
                </a:solidFill>
              </a:rPr>
              <a:t>часовой завод объявил конкурс на лучшую идею по </a:t>
            </a:r>
            <a:br>
              <a:rPr lang="ru-RU" sz="28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tx1">
                    <a:lumMod val="50000"/>
                  </a:schemeClr>
                </a:solidFill>
              </a:rPr>
              <a:t>модернизации (улучшению) выпускаемой продукции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. </a:t>
            </a:r>
            <a:endParaRPr lang="ru-RU" alt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5123" name="Picture 3" descr="C:\Users\Олег\Desktop\фокальные объекты\komandirskiy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18036"/>
            <a:ext cx="401057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937683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6936" y="0"/>
            <a:ext cx="9144000" cy="1224135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Предложенное решение 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удовлетворять следующим требованиям: 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6098" y="1600200"/>
            <a:ext cx="9036496" cy="4525963"/>
          </a:xfrm>
        </p:spPr>
        <p:txBody>
          <a:bodyPr/>
          <a:lstStyle/>
          <a:p>
            <a:pPr lvl="0"/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воплощение идеи не </a:t>
            </a:r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</a:rPr>
              <a:t>должно 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при водить к принципиальному </a:t>
            </a:r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</a:rPr>
              <a:t>изменению 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технологического процесса производства; </a:t>
            </a:r>
          </a:p>
          <a:p>
            <a:pPr lvl="0"/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любое дополнение не должно приводить к существенному </a:t>
            </a:r>
            <a:br>
              <a:rPr lang="ru-RU" sz="24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повышению себестоимости продукции; </a:t>
            </a:r>
          </a:p>
          <a:p>
            <a:pPr lvl="0"/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модернизация изделия должна быть возможна без привлечения </a:t>
            </a:r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</a:rPr>
              <a:t>дополнительных 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квалифицированных специалистов; </a:t>
            </a:r>
          </a:p>
          <a:p>
            <a:pPr lvl="0"/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любое предложение должно 	сопровождаться техническими </a:t>
            </a:r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</a:rPr>
              <a:t>комментариями 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по его </a:t>
            </a:r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</a:rPr>
              <a:t>внедрению. </a:t>
            </a:r>
            <a:endParaRPr lang="ru-RU" sz="2400" dirty="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altLang="ru-RU" dirty="0"/>
          </a:p>
        </p:txBody>
      </p:sp>
      <p:pic>
        <p:nvPicPr>
          <p:cNvPr id="6146" name="Picture 2" descr="C:\Users\Олег\Documents\КУДРЯВЫЙ ГОФ\Медиафайлы с курсов\Картинки аниме\Люди\3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026649"/>
            <a:ext cx="1665724" cy="1194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937683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Выбор случайных объектов с указанием их свойств (качеств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alt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512" y="4573088"/>
            <a:ext cx="2376264" cy="1008112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пушистая, тёплая, мяукает, видит в </a:t>
            </a:r>
            <a:r>
              <a:rPr lang="ru-RU" sz="2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темноте</a:t>
            </a:r>
            <a:endParaRPr lang="ru-RU" altLang="ru-RU" sz="2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Олег\Desktop\фокальные объекты\банк случайных объектов\3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02065"/>
            <a:ext cx="2202751" cy="165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Олег\Desktop\фокальные объекты\банк случайных объектов\101988131_large_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1318" y="2402065"/>
            <a:ext cx="2304854" cy="1719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Олег\Desktop\фокальные объекты\банк случайных объектов\aleksandrit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6231" y="2444329"/>
            <a:ext cx="2032526" cy="172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82263" y="2875363"/>
            <a:ext cx="5790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46172" y="2848568"/>
            <a:ext cx="5400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05894" y="4587836"/>
            <a:ext cx="22686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разноцветный, распускается, фотосинтез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35427" y="4574175"/>
            <a:ext cx="173412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твёрдый. </a:t>
            </a:r>
          </a:p>
          <a:p>
            <a:pPr algn="ctr"/>
            <a:r>
              <a:rPr lang="ru-RU" sz="2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прозрачный. </a:t>
            </a:r>
          </a:p>
          <a:p>
            <a:pPr algn="ctr"/>
            <a:r>
              <a:rPr lang="ru-RU" sz="20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гранёный</a:t>
            </a:r>
            <a:endParaRPr lang="ru-RU" sz="2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7772" y="1750143"/>
            <a:ext cx="1446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</a:t>
            </a:r>
            <a:r>
              <a:rPr lang="ru-RU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1750142"/>
            <a:ext cx="14966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ЦВЕТОК</a:t>
            </a:r>
            <a:endParaRPr lang="ru-RU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27707" y="1774726"/>
            <a:ext cx="21788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БРИЛЛИАНТ</a:t>
            </a:r>
            <a:endParaRPr lang="ru-RU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08413" y="2880767"/>
            <a:ext cx="5790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None/>
            </a:pPr>
            <a:r>
              <a:rPr lang="ru-RU" sz="5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altLang="ru-RU" sz="5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87418" y="2753742"/>
            <a:ext cx="56938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66937683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 build="p"/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MOVIE_LOOPED_PLAYBACK" val="1"/>
</p:tagLst>
</file>

<file path=ppt/theme/theme1.xml><?xml version="1.0" encoding="utf-8"?>
<a:theme xmlns:a="http://schemas.openxmlformats.org/drawingml/2006/main" name="pl-Shablon2">
  <a:themeElements>
    <a:clrScheme name="pl-Shablon2 13">
      <a:dk1>
        <a:srgbClr val="205FF6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1A50D2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l-Shablon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l-Shablon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3">
        <a:dk1>
          <a:srgbClr val="205FF6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1A50D2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pl-Shablon2</Template>
  <TotalTime>770</TotalTime>
  <Words>256</Words>
  <Application>Microsoft Office PowerPoint</Application>
  <PresentationFormat>Экран (4:3)</PresentationFormat>
  <Paragraphs>71</Paragraphs>
  <Slides>12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pl-Shablon2</vt:lpstr>
      <vt:lpstr>Метод  фокальных объектов </vt:lpstr>
      <vt:lpstr> </vt:lpstr>
      <vt:lpstr>Чарльз Вайтинг</vt:lpstr>
      <vt:lpstr>Слайд 4</vt:lpstr>
      <vt:lpstr>Суть метода:</vt:lpstr>
      <vt:lpstr>ЗАДАЧА ДЛЯ ПРОВЕДЕНИЯ ДЕЛОВОЙ ИГРЫ С ПРИМЕНЕНИЕМ МЕТОДА ФОКАЛЬНЫХ ОБЪЕКТОВ </vt:lpstr>
      <vt:lpstr>Техническое задание </vt:lpstr>
      <vt:lpstr>Предложенное решение должно удовлетворять следующим требованиям: </vt:lpstr>
      <vt:lpstr>Выбор случайных объектов с указанием их свойств (качеств) </vt:lpstr>
      <vt:lpstr>Ассоциативный поиск возможных вариантов решения задачи</vt:lpstr>
      <vt:lpstr>Домашнее задание: </vt:lpstr>
      <vt:lpstr>Слайд 12</vt:lpstr>
    </vt:vector>
  </TitlesOfParts>
  <Company>SPecialiST RePack</Company>
  <LinksUpToDate>false</LinksUpToDate>
  <SharedDoc>false</SharedDoc>
  <HyperlinkBase>http://www.powerlexis.ru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фокальных объектов</dc:title>
  <dc:creator>Олег</dc:creator>
  <cp:keywords>"PowerLexis" - Презентационное агентство</cp:keywords>
  <cp:lastModifiedBy>Яна</cp:lastModifiedBy>
  <cp:revision>49</cp:revision>
  <dcterms:created xsi:type="dcterms:W3CDTF">2014-01-06T13:31:30Z</dcterms:created>
  <dcterms:modified xsi:type="dcterms:W3CDTF">2015-08-05T19:24:34Z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479214</vt:lpwstr>
  </property>
  <property fmtid="{D5CDD505-2E9C-101B-9397-08002B2CF9AE}" pid="3" name="NXPowerLiteSettings">
    <vt:lpwstr>E6000400038000</vt:lpwstr>
  </property>
  <property fmtid="{D5CDD505-2E9C-101B-9397-08002B2CF9AE}" pid="4" name="NXPowerLiteVersion">
    <vt:lpwstr>D4.3.1</vt:lpwstr>
  </property>
</Properties>
</file>