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2FE58"/>
    <a:srgbClr val="CCCC00"/>
    <a:srgbClr val="C75101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E14AA-AD60-4082-A530-648A00C6D582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C127969-D393-4132-9E98-9EEDBA9D6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613F4-C50B-47D7-95A0-C756A3D5D35C}" type="datetimeFigureOut">
              <a:rPr lang="en-US"/>
              <a:pPr>
                <a:defRPr/>
              </a:pPr>
              <a:t>11/11/2011</a:t>
            </a:fld>
            <a:endParaRPr lang="en-US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A774D-ECA0-42F5-A28F-4395BB72A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3150A-22FA-4300-ADEE-42FE175F42A8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8810D-4F28-4264-9718-21FC58123B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58591-766F-4B25-A920-29C85B0491AF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02925-9E54-4A35-B3B0-55944ABE9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ED47DE1-9957-4E4D-B103-36D0342C1981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B8DD4BD-C64B-44AB-979A-2DFA506C1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82883-A335-4917-B276-4C07D9E4BFBC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5074E-71B6-424F-B014-909F8E0D6E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8B83B-589D-444D-88F3-E7B067E4476F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EA815-7471-4030-B2C2-D368C6468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1125D-9692-45FD-9212-0AD9EF313C2E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8E648-F2B0-41B1-B565-5CB80BD24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2763CE3-BFED-49D6-A0BB-13E69418ECC9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AD15C80-367C-4E82-8D4A-8B93EC8D5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9A73C-AECF-422E-BFDB-F47C41C93E9A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B82DD-3C0C-4AA5-8E9B-AE59658ED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AC5DA9-7F61-46F3-85D8-A6939FDD7ABB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EE413AE-D54A-4037-89C7-E77EDCDC8D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4CAFC60-4FFC-47AF-89D0-889603FF946B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52A6AE6-B130-408C-A310-FFACE4FE9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1243C901-514F-40C5-97F1-D3BE80287A11}" type="datetimeFigureOut">
              <a:rPr lang="ru-RU"/>
              <a:pPr>
                <a:defRPr/>
              </a:pPr>
              <a:t>11.11.2011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44FFBEC-EB86-4B47-94AB-1658CD6CB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0" r:id="rId4"/>
    <p:sldLayoutId id="2147483689" r:id="rId5"/>
    <p:sldLayoutId id="2147483694" r:id="rId6"/>
    <p:sldLayoutId id="2147483688" r:id="rId7"/>
    <p:sldLayoutId id="2147483695" r:id="rId8"/>
    <p:sldLayoutId id="2147483696" r:id="rId9"/>
    <p:sldLayoutId id="2147483687" r:id="rId10"/>
    <p:sldLayoutId id="2147483686" r:id="rId11"/>
  </p:sldLayoutIdLst>
  <p:transition>
    <p:wheel spokes="3"/>
  </p:transition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38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АППЛИКАЦИЯ </a:t>
            </a:r>
            <a:br>
              <a:rPr lang="ru-RU" dirty="0" smtClean="0"/>
            </a:br>
            <a:r>
              <a:rPr lang="ru-RU" i="1" dirty="0" smtClean="0"/>
              <a:t>с элементами живописи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800"/>
            <a:ext cx="6172200" cy="1371600"/>
          </a:xfrm>
        </p:spPr>
        <p:txBody>
          <a:bodyPr/>
          <a:lstStyle/>
          <a:p>
            <a:r>
              <a:rPr lang="ru-RU" i="1" smtClean="0"/>
              <a:t>Декоративное панно «Осьминожки»</a:t>
            </a:r>
          </a:p>
        </p:txBody>
      </p:sp>
    </p:spTree>
  </p:cSld>
  <p:clrMapOvr>
    <a:masterClrMapping/>
  </p:clrMapOvr>
  <p:transition>
    <p:wheel spokes="3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95513" y="549275"/>
            <a:ext cx="4608512" cy="6048375"/>
          </a:xfrm>
          <a:prstGeom prst="rect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Содержимое 3" descr="04112011117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668338"/>
            <a:ext cx="4302125" cy="5784850"/>
          </a:xfrm>
        </p:spPr>
      </p:pic>
    </p:spTree>
  </p:cSld>
  <p:clrMapOvr>
    <a:masterClrMapping/>
  </p:clrMapOvr>
  <p:transition>
    <p:wheel spokes="3"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000" i="1" smtClean="0">
                <a:solidFill>
                  <a:srgbClr val="FF0000"/>
                </a:solidFill>
              </a:rPr>
              <a:t>Дидактический материал разработан учителем изобразительного искусства МОУ Павловической средней общеобразовательной школы Фоминой В.С.</a:t>
            </a:r>
          </a:p>
        </p:txBody>
      </p:sp>
    </p:spTree>
  </p:cSld>
  <p:clrMapOvr>
    <a:masterClrMapping/>
  </p:clrMapOvr>
  <p:transition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Прямоугольник 5"/>
          <p:cNvGrpSpPr>
            <a:grpSpLocks/>
          </p:cNvGrpSpPr>
          <p:nvPr/>
        </p:nvGrpSpPr>
        <p:grpSpPr bwMode="auto">
          <a:xfrm>
            <a:off x="1335088" y="865188"/>
            <a:ext cx="4456112" cy="5748337"/>
            <a:chOff x="841" y="545"/>
            <a:chExt cx="2807" cy="3621"/>
          </a:xfrm>
        </p:grpSpPr>
        <p:pic>
          <p:nvPicPr>
            <p:cNvPr id="15362" name="Прямоугольник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41" y="545"/>
              <a:ext cx="2807" cy="3621"/>
            </a:xfrm>
            <a:prstGeom prst="rect">
              <a:avLst/>
            </a:prstGeom>
            <a:noFill/>
          </p:spPr>
        </p:pic>
        <p:sp>
          <p:nvSpPr>
            <p:cNvPr id="15363" name="Text Box 3"/>
            <p:cNvSpPr txBox="1">
              <a:spLocks noChangeArrowheads="1"/>
            </p:cNvSpPr>
            <p:nvPr/>
          </p:nvSpPr>
          <p:spPr bwMode="auto">
            <a:xfrm>
              <a:off x="884" y="572"/>
              <a:ext cx="2722" cy="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entury Schoolbook" pitchFamily="18" charset="0"/>
              </a:endParaRPr>
            </a:p>
          </p:txBody>
        </p:sp>
      </p:grpSp>
      <p:pic>
        <p:nvPicPr>
          <p:cNvPr id="4" name="Содержимое 3" descr="041120111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474788" y="1006475"/>
            <a:ext cx="4176712" cy="5443538"/>
          </a:xfrm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9150" y="5711825"/>
            <a:ext cx="4730750" cy="1036638"/>
          </a:xfrm>
          <a:prstGeom prst="rect">
            <a:avLst/>
          </a:prstGeom>
          <a:noFill/>
        </p:spPr>
      </p:pic>
      <p:pic>
        <p:nvPicPr>
          <p:cNvPr id="11" name="Выноска-облако 10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83213" y="274638"/>
            <a:ext cx="2895600" cy="232886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012160" y="1196752"/>
            <a:ext cx="1584176" cy="523220"/>
          </a:xfrm>
          <a:prstGeom prst="rect">
            <a:avLst/>
          </a:prstGeom>
          <a:noFill/>
        </p:spPr>
        <p:txBody>
          <a:bodyPr>
            <a:prstTxWarp prst="textDeflateBottom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Mistral" pitchFamily="66" charset="0"/>
              </a:rPr>
              <a:t>ПРИВЕТ!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pull dir="d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Прямоугольник 4"/>
          <p:cNvGrpSpPr>
            <a:grpSpLocks/>
          </p:cNvGrpSpPr>
          <p:nvPr/>
        </p:nvGrpSpPr>
        <p:grpSpPr bwMode="auto">
          <a:xfrm>
            <a:off x="542925" y="646113"/>
            <a:ext cx="4602163" cy="6108700"/>
            <a:chOff x="342" y="407"/>
            <a:chExt cx="2899" cy="3848"/>
          </a:xfrm>
        </p:grpSpPr>
        <p:pic>
          <p:nvPicPr>
            <p:cNvPr id="16386" name="Прямоугольник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2" y="407"/>
              <a:ext cx="2899" cy="3848"/>
            </a:xfrm>
            <a:prstGeom prst="rect">
              <a:avLst/>
            </a:prstGeom>
            <a:noFill/>
          </p:spPr>
        </p:pic>
        <p:sp>
          <p:nvSpPr>
            <p:cNvPr id="16387" name="Text Box 3"/>
            <p:cNvSpPr txBox="1">
              <a:spLocks noChangeArrowheads="1"/>
            </p:cNvSpPr>
            <p:nvPr/>
          </p:nvSpPr>
          <p:spPr bwMode="auto">
            <a:xfrm>
              <a:off x="385" y="436"/>
              <a:ext cx="2813" cy="37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75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Mistral" pitchFamily="66" charset="0"/>
              </a:rPr>
              <a:t>Вначале было…</a:t>
            </a:r>
            <a:endParaRPr lang="ru-RU" sz="4400" b="1" dirty="0">
              <a:solidFill>
                <a:schemeClr val="accent3">
                  <a:lumMod val="20000"/>
                  <a:lumOff val="80000"/>
                </a:schemeClr>
              </a:solidFill>
              <a:latin typeface="Mistral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643438" y="765175"/>
            <a:ext cx="3673475" cy="5543550"/>
          </a:xfrm>
          <a:prstGeom prst="ellips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accent3">
                    <a:lumMod val="20000"/>
                    <a:lumOff val="80000"/>
                  </a:schemeClr>
                </a:solidFill>
                <a:latin typeface="Mistral" pitchFamily="66" charset="0"/>
              </a:rPr>
              <a:t>На листе бумаги рисуем едва заметными линиями направления волн</a:t>
            </a:r>
            <a:endParaRPr lang="ru-RU" sz="4400" dirty="0">
              <a:solidFill>
                <a:schemeClr val="accent3">
                  <a:lumMod val="20000"/>
                  <a:lumOff val="80000"/>
                </a:schemeClr>
              </a:solidFill>
              <a:latin typeface="Mistral" pitchFamily="66" charset="0"/>
            </a:endParaRPr>
          </a:p>
        </p:txBody>
      </p:sp>
      <p:pic>
        <p:nvPicPr>
          <p:cNvPr id="4" name="Содержимое 3" descr="04112011135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27088" y="908050"/>
            <a:ext cx="4032250" cy="5570538"/>
          </a:xfrm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Прямоугольник 4"/>
          <p:cNvGrpSpPr>
            <a:grpSpLocks/>
          </p:cNvGrpSpPr>
          <p:nvPr/>
        </p:nvGrpSpPr>
        <p:grpSpPr bwMode="auto">
          <a:xfrm>
            <a:off x="615950" y="646113"/>
            <a:ext cx="7832725" cy="5675312"/>
            <a:chOff x="388" y="407"/>
            <a:chExt cx="4934" cy="3575"/>
          </a:xfrm>
        </p:grpSpPr>
        <p:pic>
          <p:nvPicPr>
            <p:cNvPr id="17410" name="Прямоугольник 4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8" y="407"/>
              <a:ext cx="4934" cy="3575"/>
            </a:xfrm>
            <a:prstGeom prst="rect">
              <a:avLst/>
            </a:prstGeom>
            <a:noFill/>
          </p:spPr>
        </p:pic>
        <p:sp>
          <p:nvSpPr>
            <p:cNvPr id="17411" name="Text Box 3"/>
            <p:cNvSpPr txBox="1">
              <a:spLocks noChangeArrowheads="1"/>
            </p:cNvSpPr>
            <p:nvPr/>
          </p:nvSpPr>
          <p:spPr bwMode="auto">
            <a:xfrm>
              <a:off x="431" y="436"/>
              <a:ext cx="4853" cy="3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pic>
        <p:nvPicPr>
          <p:cNvPr id="4" name="Содержимое 3" descr="04112011138.jpg"/>
          <p:cNvPicPr>
            <a:picLocks noGrp="1" noChangeAspect="1"/>
          </p:cNvPicPr>
          <p:nvPr>
            <p:ph sz="quarter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900113" y="908050"/>
            <a:ext cx="7239000" cy="51133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7467600" cy="4191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Mistral" pitchFamily="66" charset="0"/>
              </a:rPr>
              <a:t>Тона тёплой гаммы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55588" y="4529138"/>
            <a:ext cx="9801226" cy="14509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  <p:sndAc>
      <p:stSnd>
        <p:snd r:embed="rId2" name="MS900069591[1]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8313" y="836613"/>
            <a:ext cx="8064500" cy="5761037"/>
          </a:xfrm>
          <a:prstGeom prst="rect">
            <a:avLst/>
          </a:prstGeom>
          <a:solidFill>
            <a:srgbClr val="CC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34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dirty="0" smtClean="0">
                <a:latin typeface="Mistral" pitchFamily="66" charset="0"/>
              </a:rPr>
              <a:t>Тона холодной гаммы</a:t>
            </a:r>
            <a:endParaRPr lang="ru-RU" sz="4000" b="1" dirty="0">
              <a:latin typeface="Mistral" pitchFamily="66" charset="0"/>
            </a:endParaRPr>
          </a:p>
        </p:txBody>
      </p:sp>
      <p:pic>
        <p:nvPicPr>
          <p:cNvPr id="4" name="Содержимое 3" descr="04112011139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84213" y="1052513"/>
            <a:ext cx="7621587" cy="5335587"/>
          </a:xfrm>
        </p:spPr>
      </p:pic>
      <p:sp>
        <p:nvSpPr>
          <p:cNvPr id="6" name="Прямоугольник 5"/>
          <p:cNvSpPr/>
          <p:nvPr/>
        </p:nvSpPr>
        <p:spPr>
          <a:xfrm>
            <a:off x="683568" y="4725144"/>
            <a:ext cx="763284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latin typeface="Mistral" pitchFamily="66" charset="0"/>
              </a:rPr>
              <a:t>Волны могут быть выполнены цветами холодной гаммы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latin typeface="Mistral" pitchFamily="66" charset="0"/>
            </a:endParaRPr>
          </a:p>
        </p:txBody>
      </p:sp>
    </p:spTree>
  </p:cSld>
  <p:clrMapOvr>
    <a:masterClrMapping/>
  </p:clrMapOvr>
  <p:transition>
    <p:wheel spokes="3"/>
    <p:sndAc>
      <p:stSnd>
        <p:snd r:embed="rId2" name="MS900069592[2]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8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43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bg2">
                    <a:lumMod val="25000"/>
                  </a:schemeClr>
                </a:solidFill>
                <a:latin typeface="Mistral" pitchFamily="66" charset="0"/>
              </a:rPr>
              <a:t>Ишь ты!</a:t>
            </a:r>
            <a:endParaRPr lang="ru-RU" sz="5400" b="1" dirty="0">
              <a:solidFill>
                <a:schemeClr val="bg2">
                  <a:lumMod val="25000"/>
                </a:schemeClr>
              </a:solidFill>
              <a:latin typeface="Mistral" pitchFamily="66" charset="0"/>
            </a:endParaRPr>
          </a:p>
        </p:txBody>
      </p:sp>
      <p:pic>
        <p:nvPicPr>
          <p:cNvPr id="5" name="Рисунок 4" descr="0411201114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92375"/>
            <a:ext cx="499268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04112011141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9750" y="908050"/>
            <a:ext cx="4703763" cy="3529013"/>
          </a:xfrm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4625" y="536575"/>
            <a:ext cx="3657600" cy="2151063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325" y="4632325"/>
            <a:ext cx="3749675" cy="18542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716463" y="836613"/>
            <a:ext cx="3959225" cy="6021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5288" y="836613"/>
            <a:ext cx="4105275" cy="6021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43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Mistral" pitchFamily="66" charset="0"/>
              </a:rPr>
              <a:t>Осьминоги на подходе…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Mistral" pitchFamily="66" charset="0"/>
            </a:endParaRPr>
          </a:p>
        </p:txBody>
      </p:sp>
      <p:pic>
        <p:nvPicPr>
          <p:cNvPr id="4" name="Содержимое 3" descr="04112011119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981075"/>
            <a:ext cx="3744912" cy="2808288"/>
          </a:xfrm>
        </p:spPr>
      </p:pic>
      <p:pic>
        <p:nvPicPr>
          <p:cNvPr id="20485" name="Рисунок 4" descr="0411201111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981075"/>
            <a:ext cx="3816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5" descr="0411201112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933825"/>
            <a:ext cx="38163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411201112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933825"/>
            <a:ext cx="3744912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076825" y="3213100"/>
            <a:ext cx="40671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2">
                    <a:lumMod val="90000"/>
                  </a:schemeClr>
                </a:solidFill>
                <a:latin typeface="Mistral" pitchFamily="66" charset="0"/>
              </a:rPr>
              <a:t>1. Обведём кисть руки</a:t>
            </a:r>
            <a:endParaRPr lang="ru-RU" sz="3200" dirty="0">
              <a:solidFill>
                <a:schemeClr val="bg2">
                  <a:lumMod val="90000"/>
                </a:schemeClr>
              </a:solidFill>
              <a:latin typeface="Mistral" pitchFamily="66" charset="0"/>
            </a:endParaRPr>
          </a:p>
        </p:txBody>
      </p:sp>
      <p:sp>
        <p:nvSpPr>
          <p:cNvPr id="20489" name="TextBox 8"/>
          <p:cNvSpPr txBox="1">
            <a:spLocks noChangeArrowheads="1"/>
          </p:cNvSpPr>
          <p:nvPr/>
        </p:nvSpPr>
        <p:spPr bwMode="auto">
          <a:xfrm>
            <a:off x="3276600" y="6237288"/>
            <a:ext cx="6767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Mistral" pitchFamily="66" charset="0"/>
              </a:rPr>
              <a:t>2. Рисунок вырежем по контуру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411201112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 rot="4249307">
            <a:off x="388938" y="1046162"/>
            <a:ext cx="3562350" cy="2670175"/>
          </a:xfrm>
          <a:noFill/>
        </p:spPr>
      </p:pic>
      <p:pic>
        <p:nvPicPr>
          <p:cNvPr id="5" name="Рисунок 4" descr="0411201112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3558061">
            <a:off x="547688" y="2970213"/>
            <a:ext cx="2012950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411201112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29562">
            <a:off x="2825750" y="3673476"/>
            <a:ext cx="350837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0411201113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009941">
            <a:off x="5591969" y="680244"/>
            <a:ext cx="33607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0411201113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917118">
            <a:off x="5837238" y="2709863"/>
            <a:ext cx="1368425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4611688"/>
            <a:ext cx="26638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istral" pitchFamily="66" charset="0"/>
              </a:rPr>
              <a:t>1. </a:t>
            </a:r>
            <a:r>
              <a:rPr lang="ru-RU" sz="2800" b="1">
                <a:latin typeface="Mistral" pitchFamily="66" charset="0"/>
              </a:rPr>
              <a:t>Сложив маленький </a:t>
            </a:r>
            <a:r>
              <a:rPr lang="ru-RU" sz="2800">
                <a:latin typeface="Mistral" pitchFamily="66" charset="0"/>
              </a:rPr>
              <a:t>листочек белой бумаги пополам, рисуем и вырезаем  «глазки»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08400" y="476250"/>
            <a:ext cx="21590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istral" pitchFamily="66" charset="0"/>
              </a:rPr>
              <a:t>2. Приклеив глазки осьминогу, рисуем на них маркером чёрные кружочки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1584325" cy="56197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Mistral" pitchFamily="66" charset="0"/>
              </a:rPr>
              <a:t>И всё?</a:t>
            </a:r>
            <a:endParaRPr lang="ru-RU" sz="4800" b="1" dirty="0">
              <a:solidFill>
                <a:srgbClr val="FF0000"/>
              </a:solidFill>
              <a:latin typeface="Mistral" pitchFamily="66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56325" y="4437063"/>
            <a:ext cx="24479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Mistral" pitchFamily="66" charset="0"/>
              </a:rPr>
              <a:t>2. Рисуем и вырезаем ротик и приклеиваем осьминогу</a:t>
            </a:r>
          </a:p>
        </p:txBody>
      </p:sp>
      <p:sp>
        <p:nvSpPr>
          <p:cNvPr id="19" name="Выгнутая вниз стрелка 18"/>
          <p:cNvSpPr/>
          <p:nvPr/>
        </p:nvSpPr>
        <p:spPr>
          <a:xfrm rot="15197669">
            <a:off x="1608137" y="4216401"/>
            <a:ext cx="1216025" cy="2032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Выгнутая вниз стрелка 21"/>
          <p:cNvSpPr/>
          <p:nvPr/>
        </p:nvSpPr>
        <p:spPr>
          <a:xfrm rot="10018447">
            <a:off x="2344738" y="741363"/>
            <a:ext cx="1216025" cy="1714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Выгнутая вправо стрелка 22"/>
          <p:cNvSpPr/>
          <p:nvPr/>
        </p:nvSpPr>
        <p:spPr>
          <a:xfrm>
            <a:off x="4284663" y="2924175"/>
            <a:ext cx="153987" cy="1217613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7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770" decel="100000"/>
                                        <p:tgtEl>
                                          <p:spTgt spid="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7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70" decel="100000"/>
                                        <p:tgtEl>
                                          <p:spTgt spid="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9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87900" y="836613"/>
            <a:ext cx="4032250" cy="56165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8313" y="908050"/>
            <a:ext cx="4032250" cy="55451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34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>
                <a:latin typeface="Mistral" pitchFamily="66" charset="0"/>
              </a:rPr>
              <a:t>Что- то будет ещё?</a:t>
            </a:r>
            <a:endParaRPr lang="ru-RU" sz="4800" dirty="0">
              <a:latin typeface="Mistral" pitchFamily="66" charset="0"/>
            </a:endParaRPr>
          </a:p>
        </p:txBody>
      </p:sp>
      <p:pic>
        <p:nvPicPr>
          <p:cNvPr id="4" name="Содержимое 3" descr="04112011147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052513"/>
            <a:ext cx="3729037" cy="5268912"/>
          </a:xfrm>
        </p:spPr>
      </p:pic>
      <p:pic>
        <p:nvPicPr>
          <p:cNvPr id="5" name="Рисунок 4" descr="0411201115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981075"/>
            <a:ext cx="3756025" cy="529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Прямоугольник 7"/>
          <p:cNvGrpSpPr>
            <a:grpSpLocks/>
          </p:cNvGrpSpPr>
          <p:nvPr/>
        </p:nvGrpSpPr>
        <p:grpSpPr bwMode="auto">
          <a:xfrm>
            <a:off x="1408113" y="6315075"/>
            <a:ext cx="6761162" cy="469900"/>
            <a:chOff x="887" y="3978"/>
            <a:chExt cx="4259" cy="296"/>
          </a:xfrm>
        </p:grpSpPr>
        <p:pic>
          <p:nvPicPr>
            <p:cNvPr id="22534" name="Прямоугольник 7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87" y="3978"/>
              <a:ext cx="4259" cy="296"/>
            </a:xfrm>
            <a:prstGeom prst="rect">
              <a:avLst/>
            </a:prstGeom>
            <a:noFill/>
          </p:spPr>
        </p:pic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930" y="4065"/>
              <a:ext cx="4173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b="1" i="1">
                  <a:solidFill>
                    <a:srgbClr val="800000"/>
                  </a:solidFill>
                  <a:latin typeface="Century Schoolbook" pitchFamily="18" charset="0"/>
                </a:rPr>
                <a:t>Приклеиваем осьминогов.</a:t>
              </a:r>
            </a:p>
          </p:txBody>
        </p:sp>
      </p:grp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290</TotalTime>
  <Words>88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11</vt:i4>
      </vt:variant>
    </vt:vector>
  </HeadingPairs>
  <TitlesOfParts>
    <vt:vector size="24" baseType="lpstr">
      <vt:lpstr>Century Schoolbook</vt:lpstr>
      <vt:lpstr>Arial</vt:lpstr>
      <vt:lpstr>Wingdings</vt:lpstr>
      <vt:lpstr>Wingdings 2</vt:lpstr>
      <vt:lpstr>Calibri</vt:lpstr>
      <vt:lpstr>Mistral</vt:lpstr>
      <vt:lpstr>Эркер</vt:lpstr>
      <vt:lpstr>Эркер</vt:lpstr>
      <vt:lpstr>Эркер</vt:lpstr>
      <vt:lpstr>Эркер</vt:lpstr>
      <vt:lpstr>Эркер</vt:lpstr>
      <vt:lpstr>Эркер</vt:lpstr>
      <vt:lpstr>Эркер</vt:lpstr>
      <vt:lpstr>АППЛИКАЦИЯ  С ЭЛЕМЕНТАМИ ЖИВОПИСИ</vt:lpstr>
      <vt:lpstr>Слайд 2</vt:lpstr>
      <vt:lpstr>ВНАЧАЛЕ БЫЛО…</vt:lpstr>
      <vt:lpstr>ТОНА ТЁПЛОЙ ГАММЫ</vt:lpstr>
      <vt:lpstr>ТОНА ХОЛОДНОЙ ГАММЫ</vt:lpstr>
      <vt:lpstr>ИШЬ ТЫ!</vt:lpstr>
      <vt:lpstr>ОСЬМИНОГИ НА ПОДХОДЕ…</vt:lpstr>
      <vt:lpstr>И ВСЁ?</vt:lpstr>
      <vt:lpstr>ЧТО- ТО БУДЕТ ЕЩЁ?</vt:lpstr>
      <vt:lpstr>Слайд 10</vt:lpstr>
      <vt:lpstr>Слайд 11</vt:lpstr>
    </vt:vector>
  </TitlesOfParts>
  <Company>Sergevna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АППЛИКАЦИЯ</dc:title>
  <dc:creator>Veronika</dc:creator>
  <cp:lastModifiedBy>КарМаН</cp:lastModifiedBy>
  <cp:revision>34</cp:revision>
  <dcterms:created xsi:type="dcterms:W3CDTF">2011-11-04T10:57:49Z</dcterms:created>
  <dcterms:modified xsi:type="dcterms:W3CDTF">2011-11-11T12:20:22Z</dcterms:modified>
</cp:coreProperties>
</file>