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9" r:id="rId14"/>
    <p:sldId id="281" r:id="rId15"/>
    <p:sldId id="269" r:id="rId16"/>
    <p:sldId id="280" r:id="rId17"/>
    <p:sldId id="282" r:id="rId18"/>
    <p:sldId id="271" r:id="rId19"/>
    <p:sldId id="283" r:id="rId20"/>
    <p:sldId id="284" r:id="rId21"/>
    <p:sldId id="272" r:id="rId22"/>
    <p:sldId id="285" r:id="rId23"/>
    <p:sldId id="286" r:id="rId24"/>
    <p:sldId id="273" r:id="rId25"/>
    <p:sldId id="287" r:id="rId26"/>
    <p:sldId id="288" r:id="rId27"/>
    <p:sldId id="274" r:id="rId28"/>
    <p:sldId id="289" r:id="rId29"/>
    <p:sldId id="290" r:id="rId30"/>
    <p:sldId id="275" r:id="rId31"/>
    <p:sldId id="291" r:id="rId32"/>
    <p:sldId id="292" r:id="rId33"/>
    <p:sldId id="293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2B1DE-B4BD-4F02-9C42-A435EB6B49BA}" type="datetimeFigureOut">
              <a:rPr lang="ru-RU"/>
              <a:pPr>
                <a:defRPr/>
              </a:pPr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47C21-F01A-4644-AC3B-78B8E0261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CFA27-F709-4D3F-9232-99F786A08400}" type="datetimeFigureOut">
              <a:rPr lang="ru-RU"/>
              <a:pPr>
                <a:defRPr/>
              </a:pPr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9D79B-FB18-4817-9444-6506782794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42B65-78C5-4005-ADD2-5F36301F1ED4}" type="datetimeFigureOut">
              <a:rPr lang="ru-RU"/>
              <a:pPr>
                <a:defRPr/>
              </a:pPr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201D3-96B5-4576-9699-03A756348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43B18-1E26-4323-BB0C-68D1D4E0DD70}" type="datetimeFigureOut">
              <a:rPr lang="ru-RU"/>
              <a:pPr>
                <a:defRPr/>
              </a:pPr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09228-0660-4136-BBE8-29BD503C6A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DEE50-5096-43D5-BD00-79BCF587E4F9}" type="datetimeFigureOut">
              <a:rPr lang="ru-RU"/>
              <a:pPr>
                <a:defRPr/>
              </a:pPr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D6636-8661-4650-A579-6FB9BFA96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81746-5AF3-46AD-A61E-2E861458184F}" type="datetimeFigureOut">
              <a:rPr lang="ru-RU"/>
              <a:pPr>
                <a:defRPr/>
              </a:pPr>
              <a:t>11.04.2012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60C1D-3C98-45FF-B45A-E7A525E87E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C2AAE-BCE0-4A2C-9518-EAD718CFDBB5}" type="datetimeFigureOut">
              <a:rPr lang="ru-RU"/>
              <a:pPr>
                <a:defRPr/>
              </a:pPr>
              <a:t>11.04.2012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4A0EA-43C4-4271-909A-CA526127D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842EB-8400-4332-AB3E-444B5439452B}" type="datetimeFigureOut">
              <a:rPr lang="ru-RU"/>
              <a:pPr>
                <a:defRPr/>
              </a:pPr>
              <a:t>11.04.2012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8F80B-8FC4-49F4-A3B3-190976909B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C3DBE-5F10-475A-9B52-1AA99C8FE681}" type="datetimeFigureOut">
              <a:rPr lang="ru-RU"/>
              <a:pPr>
                <a:defRPr/>
              </a:pPr>
              <a:t>11.04.2012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B10D1-E5CC-4A49-8397-1414951E6D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03665-F130-466D-A5DF-6DA21886CE7D}" type="datetimeFigureOut">
              <a:rPr lang="ru-RU"/>
              <a:pPr>
                <a:defRPr/>
              </a:pPr>
              <a:t>11.04.2012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B9AED-B1DB-4296-998A-1456BCA1E9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BBF19-B20F-48D1-A119-D06988AD1CF2}" type="datetimeFigureOut">
              <a:rPr lang="ru-RU"/>
              <a:pPr>
                <a:defRPr/>
              </a:pPr>
              <a:t>11.04.2012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E9342-3AC4-46A6-B238-A68451310F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2CFCE1C-0DD6-4BDF-A049-ABBA17D66242}" type="datetimeFigureOut">
              <a:rPr lang="ru-RU"/>
              <a:pPr>
                <a:defRPr/>
              </a:pPr>
              <a:t>11.04.2012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A71B6F-A4C8-4A8F-8077-BBD3E35126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46;&#1080;&#1074;&#1086;&#1090;&#1085;&#1099;&#1077;%20&#1089;&#1090;&#1077;&#1087;&#1077;&#1081;.ppt" TargetMode="External"/><Relationship Id="rId2" Type="http://schemas.openxmlformats.org/officeDocument/2006/relationships/hyperlink" Target="&#1086;&#1100;&#1095;&#1105;&#1090;%20&#1084;&#1077;&#1090;&#1077;&#1086;&#1088;&#1086;&#1083;&#1086;&#1075;&#1086;&#1074;.ppt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&#1101;&#1082;&#1086;&#1083;&#1086;&#1075;&#1080;.ppt" TargetMode="External"/><Relationship Id="rId4" Type="http://schemas.openxmlformats.org/officeDocument/2006/relationships/hyperlink" Target="&#1056;&#1072;&#1089;&#1090;&#1077;&#1085;&#1080;&#1103;%20&#1089;&#1090;&#1077;&#1087;&#1077;&#1081;.ppt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14375" y="1143000"/>
            <a:ext cx="7772400" cy="147002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Проект на тему «Степи»</a:t>
            </a:r>
            <a:br>
              <a:rPr lang="ru-RU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FF00"/>
                </a:solidFill>
                <a:latin typeface="Monotype Corsiva" pitchFamily="66" charset="0"/>
              </a:rPr>
              <a:t>Разработка  учителя начальных классов МАОУ Лицей №1 г. Балаково Саратовской области</a:t>
            </a:r>
          </a:p>
          <a:p>
            <a:pPr eaLnBrk="1" hangingPunct="1"/>
            <a:r>
              <a:rPr lang="ru-RU" smtClean="0">
                <a:solidFill>
                  <a:srgbClr val="FFFF00"/>
                </a:solidFill>
                <a:latin typeface="Monotype Corsiva" pitchFamily="66" charset="0"/>
              </a:rPr>
              <a:t>Христенко Марины Евгеньевны</a:t>
            </a:r>
            <a:r>
              <a:rPr lang="ru-RU" smtClean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2052" name="Рисунок 3" descr="jivotniea-3772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91250"/>
            <a:ext cx="642938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Рисунок 4" descr="cveta-1198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63" y="2071688"/>
            <a:ext cx="9525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78581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Верно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dirty="0" smtClean="0"/>
              <a:t>              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Молодцы!!!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Рисунок 3" descr="13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2000250"/>
            <a:ext cx="165258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Рисунок 4" descr="ar3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875" y="6172200"/>
            <a:ext cx="6286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85725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Неверно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Содержимое 3" descr="an135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0" y="2428875"/>
            <a:ext cx="795338" cy="795338"/>
          </a:xfrm>
        </p:spPr>
      </p:pic>
      <p:sp>
        <p:nvSpPr>
          <p:cNvPr id="5" name="TextBox 4"/>
          <p:cNvSpPr txBox="1"/>
          <p:nvPr/>
        </p:nvSpPr>
        <p:spPr>
          <a:xfrm>
            <a:off x="1857375" y="3714750"/>
            <a:ext cx="61436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Надо подумать!!!</a:t>
            </a:r>
          </a:p>
        </p:txBody>
      </p:sp>
      <p:pic>
        <p:nvPicPr>
          <p:cNvPr id="12293" name="Рисунок 5" descr="ar1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6172200"/>
            <a:ext cx="6286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На карте природных зон зона степей закрашена ... цветом: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Розовым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зеленым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желтым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 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коричневым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78581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Верно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dirty="0" smtClean="0"/>
              <a:t>              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Молодцы!!!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Рисунок 3" descr="13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2000250"/>
            <a:ext cx="165258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4" descr="ar3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875" y="6172200"/>
            <a:ext cx="6286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85725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Неверно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Содержимое 3" descr="an135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0" y="2428875"/>
            <a:ext cx="795338" cy="795338"/>
          </a:xfrm>
        </p:spPr>
      </p:pic>
      <p:sp>
        <p:nvSpPr>
          <p:cNvPr id="5" name="TextBox 4"/>
          <p:cNvSpPr txBox="1"/>
          <p:nvPr/>
        </p:nvSpPr>
        <p:spPr>
          <a:xfrm>
            <a:off x="1857375" y="3714750"/>
            <a:ext cx="61436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Надо подумать!!!</a:t>
            </a:r>
          </a:p>
        </p:txBody>
      </p:sp>
      <p:pic>
        <p:nvPicPr>
          <p:cNvPr id="15365" name="Рисунок 5" descr="ar1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6172200"/>
            <a:ext cx="6286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Характерный признак зоны степей - это ...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сплошной травянистый растительный покров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отсутствие сплошного растительного покрова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обилие мхов, лишайников, кустарников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78581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Верно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dirty="0" smtClean="0"/>
              <a:t>              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Молодцы!!!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Рисунок 3" descr="13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2000250"/>
            <a:ext cx="165258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Рисунок 4" descr="ar3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875" y="6172200"/>
            <a:ext cx="6286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85725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Неверно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Содержимое 3" descr="an135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0" y="2428875"/>
            <a:ext cx="795338" cy="795338"/>
          </a:xfrm>
        </p:spPr>
      </p:pic>
      <p:sp>
        <p:nvSpPr>
          <p:cNvPr id="5" name="TextBox 4"/>
          <p:cNvSpPr txBox="1"/>
          <p:nvPr/>
        </p:nvSpPr>
        <p:spPr>
          <a:xfrm>
            <a:off x="1857375" y="3714750"/>
            <a:ext cx="61436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Надо подумать!!!</a:t>
            </a:r>
          </a:p>
        </p:txBody>
      </p:sp>
      <p:pic>
        <p:nvPicPr>
          <p:cNvPr id="18437" name="Рисунок 5" descr="ar1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6172200"/>
            <a:ext cx="6286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К степным птицам относятся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белые журавли,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краснозобые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казарки,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розовые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чайки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ястребы, кедровки, сойки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журавли-красавки, дрофы, пустельги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78581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Верно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dirty="0" smtClean="0"/>
              <a:t>              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Молодцы!!!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Рисунок 3" descr="13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2000250"/>
            <a:ext cx="165258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4" descr="ar3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875" y="6172200"/>
            <a:ext cx="6286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проекта.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Сформировать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у учащихся представление о природной зоне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степей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. Познакомить с географическим положением зоны степей, ее особенностями, животным и растительным миром, ролью человека.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  Развивать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умение работать с картой, атласом-определителем и дополнительной литературой, а также с гербарием. Учить детей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наблюдать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, рассуждать, делать выводы.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3076" name="Рисунок 3" descr="knigi-186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38" y="0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85725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Неверно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Содержимое 3" descr="an135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0" y="2428875"/>
            <a:ext cx="795338" cy="795338"/>
          </a:xfrm>
        </p:spPr>
      </p:pic>
      <p:sp>
        <p:nvSpPr>
          <p:cNvPr id="5" name="TextBox 4"/>
          <p:cNvSpPr txBox="1"/>
          <p:nvPr/>
        </p:nvSpPr>
        <p:spPr>
          <a:xfrm>
            <a:off x="1857375" y="3714750"/>
            <a:ext cx="61436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Надо подумать!!!</a:t>
            </a:r>
          </a:p>
        </p:txBody>
      </p:sp>
      <p:pic>
        <p:nvPicPr>
          <p:cNvPr id="21509" name="Рисунок 5" descr="ar1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6172200"/>
            <a:ext cx="6286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Для растений степи характерны: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стелющиеся корни, крупные листья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длинные корни, мясистые стебли, листья-колючки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корни-луковицы или пучки, узкие тонкие листья или толстые мясистые стебли и такие же листья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78581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Верно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dirty="0" smtClean="0"/>
              <a:t>              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Молодцы!!!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Рисунок 3" descr="13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2000250"/>
            <a:ext cx="165258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Рисунок 4" descr="ar3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875" y="6172200"/>
            <a:ext cx="6286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85725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Неверно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Содержимое 3" descr="an135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0" y="2428875"/>
            <a:ext cx="795338" cy="795338"/>
          </a:xfrm>
        </p:spPr>
      </p:pic>
      <p:sp>
        <p:nvSpPr>
          <p:cNvPr id="5" name="TextBox 4"/>
          <p:cNvSpPr txBox="1"/>
          <p:nvPr/>
        </p:nvSpPr>
        <p:spPr>
          <a:xfrm>
            <a:off x="1857375" y="3714750"/>
            <a:ext cx="61436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Надо подумать!!!</a:t>
            </a:r>
          </a:p>
        </p:txBody>
      </p:sp>
      <p:pic>
        <p:nvPicPr>
          <p:cNvPr id="24581" name="Рисунок 5" descr="ar1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6172200"/>
            <a:ext cx="6286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  В степи по вине человека появились следующие экологиче­ские проблемы: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457200" y="1785938"/>
            <a:ext cx="8229600" cy="4340225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25604" name="Rectangle 1"/>
          <p:cNvSpPr>
            <a:spLocks noChangeArrowheads="1"/>
          </p:cNvSpPr>
          <p:nvPr/>
        </p:nvSpPr>
        <p:spPr bwMode="auto">
          <a:xfrm>
            <a:off x="571500" y="1857375"/>
            <a:ext cx="80010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200" b="1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вырубка, загрязнение бытовым мусором, браконьерство, неограниченное заготовление древесины</a:t>
            </a:r>
            <a:r>
              <a:rPr lang="ru-RU" sz="3200" b="1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0" hangingPunct="0"/>
            <a:r>
              <a:rPr lang="ru-RU" sz="3200" b="1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  <a:t>б)   </a:t>
            </a:r>
            <a:r>
              <a:rPr lang="ru-RU" sz="3200" b="1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загрязнение поверхности нефтью, браконьерство, неограни­ченный выпас оленей</a:t>
            </a:r>
            <a:r>
              <a:rPr lang="ru-RU" sz="3200" b="1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0" hangingPunct="0"/>
            <a:r>
              <a:rPr lang="ru-RU" sz="3200" b="1" i="1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200" b="1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распашка земель, неумеренный выпас скота, браконьерство</a:t>
            </a:r>
            <a:r>
              <a:rPr lang="ru-RU" sz="3200" b="1" i="1">
                <a:solidFill>
                  <a:srgbClr val="984807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>
              <a:solidFill>
                <a:srgbClr val="984807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78581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Верно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dirty="0" smtClean="0"/>
              <a:t>              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Молодцы!!!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8" name="Рисунок 3" descr="13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2000250"/>
            <a:ext cx="165258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Рисунок 4" descr="ar3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875" y="6172200"/>
            <a:ext cx="6286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85725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Неверно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Содержимое 3" descr="an135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0" y="2428875"/>
            <a:ext cx="795338" cy="795338"/>
          </a:xfrm>
        </p:spPr>
      </p:pic>
      <p:sp>
        <p:nvSpPr>
          <p:cNvPr id="5" name="TextBox 4"/>
          <p:cNvSpPr txBox="1"/>
          <p:nvPr/>
        </p:nvSpPr>
        <p:spPr>
          <a:xfrm>
            <a:off x="1857375" y="3714750"/>
            <a:ext cx="61436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Надо подумать!!!</a:t>
            </a:r>
          </a:p>
        </p:txBody>
      </p:sp>
      <p:pic>
        <p:nvPicPr>
          <p:cNvPr id="27653" name="Рисунок 5" descr="ar1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6172200"/>
            <a:ext cx="6286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 Какая из цепей питания характерна для степи: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ежевика -» лемминг —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&gt;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песец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водоросли —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&gt;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рачки -» сайка -» гагарка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растения —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&gt;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заяц-беляк -&gt; рысь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зерно —» суслик —&gt; орел-беркут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78581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Верно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dirty="0" smtClean="0"/>
              <a:t>              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Молодцы!!!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0" name="Рисунок 3" descr="13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2000250"/>
            <a:ext cx="165258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Рисунок 4" descr="ar3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875" y="6172200"/>
            <a:ext cx="6286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85725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Неверно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3" name="Содержимое 3" descr="an135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0" y="2428875"/>
            <a:ext cx="795338" cy="795338"/>
          </a:xfrm>
        </p:spPr>
      </p:pic>
      <p:sp>
        <p:nvSpPr>
          <p:cNvPr id="5" name="TextBox 4"/>
          <p:cNvSpPr txBox="1"/>
          <p:nvPr/>
        </p:nvSpPr>
        <p:spPr>
          <a:xfrm>
            <a:off x="1857375" y="3714750"/>
            <a:ext cx="61436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Надо подумать!!!</a:t>
            </a:r>
          </a:p>
        </p:txBody>
      </p:sp>
      <p:pic>
        <p:nvPicPr>
          <p:cNvPr id="30725" name="Рисунок 5" descr="ar1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6172200"/>
            <a:ext cx="6286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Основополагающий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Каковы особенности жизни в природной зоне степи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Проблемные вопросы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Каковы климатические условия степей?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растения растут в степи и какими способами они выживают?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животные живут в степной зоне?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животные и растения степей находится на грани исчезновения и занесены в красную книгу?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Рисунок 3" descr="cveta-71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688" y="4500563"/>
            <a:ext cx="1025525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8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 В Красную книгу занесены следующие степные растения и животные: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4116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кречет,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стерх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,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краснозобая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казарка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пион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тонколистный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, журавль-красавка, степная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дыбка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зубр, филин, женьшень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78581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Верно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000" dirty="0" smtClean="0"/>
              <a:t>              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Молодцы!!!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2" name="Рисунок 3" descr="139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2000250"/>
            <a:ext cx="165258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Рисунок 4" descr="ar3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875" y="6172200"/>
            <a:ext cx="6286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85725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Неверно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5" name="Содержимое 3" descr="an135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0" y="2428875"/>
            <a:ext cx="795338" cy="795338"/>
          </a:xfrm>
        </p:spPr>
      </p:pic>
      <p:sp>
        <p:nvSpPr>
          <p:cNvPr id="5" name="TextBox 4"/>
          <p:cNvSpPr txBox="1"/>
          <p:nvPr/>
        </p:nvSpPr>
        <p:spPr>
          <a:xfrm>
            <a:off x="1857375" y="3714750"/>
            <a:ext cx="61436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Надо подумать!!!</a:t>
            </a:r>
          </a:p>
        </p:txBody>
      </p:sp>
      <p:pic>
        <p:nvPicPr>
          <p:cNvPr id="33797" name="Рисунок 5" descr="ar1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6172200"/>
            <a:ext cx="6286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1000125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Вот и всё!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новых встреч!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929188"/>
            <a:ext cx="8229600" cy="1196975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4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Рисунок 3" descr="235tg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2786063"/>
            <a:ext cx="2762250" cy="215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Подготовка к проекту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Проводится вводное занятие. Учитель показывает карту природных зон России и выясняется, что часть Саратовской области лежит в зоне степей. Рассматривается основополагающий вопрос проекта. Класс делится на 4 группы. Каждая группа получает задание для исследования. Учитель должен дать источники информации, подготовки отчётов исследований. Результаты исследований, ребята оформляют с помощью презентаций.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Рисунок 5" descr="animal6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Группы исследователей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147" name="Содержимое 3" descr="88.gif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71625" y="1714500"/>
            <a:ext cx="1071563" cy="1071563"/>
          </a:xfrm>
        </p:spPr>
      </p:pic>
      <p:sp>
        <p:nvSpPr>
          <p:cNvPr id="5" name="TextBox 4"/>
          <p:cNvSpPr txBox="1"/>
          <p:nvPr/>
        </p:nvSpPr>
        <p:spPr>
          <a:xfrm>
            <a:off x="714375" y="2714625"/>
            <a:ext cx="30718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Каковы климатические условия степей?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500" y="1285875"/>
            <a:ext cx="30003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Метеорологи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43438" y="1285875"/>
            <a:ext cx="30003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Зоологи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14875" y="2714625"/>
            <a:ext cx="3071813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животные живут в степной зоне?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2" name="Рисунок 8" descr="detia-601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38" y="1585913"/>
            <a:ext cx="1000125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42938" y="3571875"/>
            <a:ext cx="30003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Ботаники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14875" y="3500438"/>
            <a:ext cx="30003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2063" y="5143500"/>
            <a:ext cx="30718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животные и растения степей находится на грани исчезновения и занесены в красную книгу?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4375" y="5286375"/>
            <a:ext cx="3071813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растения растут в степи и какими способами они выживают?</a:t>
            </a:r>
          </a:p>
        </p:txBody>
      </p:sp>
      <p:pic>
        <p:nvPicPr>
          <p:cNvPr id="6157" name="Рисунок 14" descr="cveta-665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88" y="4071938"/>
            <a:ext cx="113982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Рисунок 15" descr="girl_book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38" y="3857625"/>
            <a:ext cx="101282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 учащихся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Метеорологи      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посмотреть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Зоологи                 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посмотреть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Ботаники              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посмотреть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                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 action="ppaction://hlinkpres?slideindex=1&amp;slidetitle="/>
              </a:rPr>
              <a:t>посмотреть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Сроки выполнения проекта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вводное занятие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сбор материала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консультации по созданию              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презентаций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оформление презентаций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подведение итогов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Рисунок 3" descr="chasa-30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5214938"/>
            <a:ext cx="135731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Дидактический материал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На итоговом занятии учащиеся показывают результаты своих исследований и отвечают на вопросы теста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 теста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Зона степей расположена на ... нашей страны: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а) севере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б) востоке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в) юге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00000"/>
      </a:hlink>
      <a:folHlink>
        <a:srgbClr val="C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589</Words>
  <Application>Microsoft Office PowerPoint</Application>
  <PresentationFormat>Экран (4:3)</PresentationFormat>
  <Paragraphs>136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Arial</vt:lpstr>
      <vt:lpstr>Calibri</vt:lpstr>
      <vt:lpstr>Times New Roman</vt:lpstr>
      <vt:lpstr>Monotype Corsiva</vt:lpstr>
      <vt:lpstr>Тема Office</vt:lpstr>
      <vt:lpstr>Проект на тему «Степи» </vt:lpstr>
      <vt:lpstr>Цели проекта. </vt:lpstr>
      <vt:lpstr>Основополагающий  вопрос проекта</vt:lpstr>
      <vt:lpstr>Подготовка к проекту</vt:lpstr>
      <vt:lpstr>Группы исследователей</vt:lpstr>
      <vt:lpstr>Работы учащихся</vt:lpstr>
      <vt:lpstr>Сроки выполнения проекта</vt:lpstr>
      <vt:lpstr>Дидактический материал</vt:lpstr>
      <vt:lpstr>  1. Зона степей расположена на ... нашей страны:  </vt:lpstr>
      <vt:lpstr>Верно</vt:lpstr>
      <vt:lpstr>Неверно</vt:lpstr>
      <vt:lpstr> 2. На карте природных зон зона степей закрашена ... цветом: </vt:lpstr>
      <vt:lpstr>Верно</vt:lpstr>
      <vt:lpstr>Неверно</vt:lpstr>
      <vt:lpstr>3. Характерный признак зоны степей - это ...</vt:lpstr>
      <vt:lpstr>Верно</vt:lpstr>
      <vt:lpstr>Неверно</vt:lpstr>
      <vt:lpstr>4. К степным птицам относятся ... </vt:lpstr>
      <vt:lpstr>Верно</vt:lpstr>
      <vt:lpstr>Неверно</vt:lpstr>
      <vt:lpstr> 5. Для растений степи характерны: ... </vt:lpstr>
      <vt:lpstr>Верно</vt:lpstr>
      <vt:lpstr>Неверно</vt:lpstr>
      <vt:lpstr> 6.  В степи по вине человека появились следующие экологиче­ские проблемы: ... </vt:lpstr>
      <vt:lpstr>Верно</vt:lpstr>
      <vt:lpstr>Неверно</vt:lpstr>
      <vt:lpstr> 7. Какая из цепей питания характерна для степи: </vt:lpstr>
      <vt:lpstr>Верно</vt:lpstr>
      <vt:lpstr>Неверно</vt:lpstr>
      <vt:lpstr>    8.  В Красную книгу занесены следующие степные растения и животные: ...   </vt:lpstr>
      <vt:lpstr>Верно</vt:lpstr>
      <vt:lpstr>Неверно</vt:lpstr>
      <vt:lpstr>Вот и всё! До новых встреч!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 «Степи» </dc:title>
  <dc:creator>Татьяна</dc:creator>
  <cp:lastModifiedBy>кабинет информатики</cp:lastModifiedBy>
  <cp:revision>45</cp:revision>
  <dcterms:created xsi:type="dcterms:W3CDTF">2010-08-19T14:13:48Z</dcterms:created>
  <dcterms:modified xsi:type="dcterms:W3CDTF">2012-04-11T13:36:34Z</dcterms:modified>
</cp:coreProperties>
</file>