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3300"/>
    <a:srgbClr val="FF3300"/>
    <a:srgbClr val="99CCFF"/>
    <a:srgbClr val="FFCC99"/>
    <a:srgbClr val="99FF66"/>
    <a:srgbClr val="66FF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116" autoAdjust="0"/>
    <p:restoredTop sz="84409" autoAdjust="0"/>
  </p:normalViewPr>
  <p:slideViewPr>
    <p:cSldViewPr>
      <p:cViewPr varScale="1">
        <p:scale>
          <a:sx n="84" d="100"/>
          <a:sy n="84" d="100"/>
        </p:scale>
        <p:origin x="-5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84323-DD2E-4794-AB1D-7E5B8A04E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7EB88-DDB5-41C0-8FF0-5CCC34190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05AD-3AC8-4494-8329-9849D670F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98D8A-ABDD-4F00-A3CF-4B1244147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22B89-72BA-4D76-95B8-BBB89F2A1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8A606-3C61-4129-953C-36B249351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31B90-0E66-480B-A241-54AA19008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1DCE2-32FB-4F92-A9E2-2779716D8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BDCAA-A4F3-4AF8-9D26-03019CF0E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40332-E6E1-402D-AAE0-2B30B92D4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E0693-7531-4D30-AD04-43AEF5E10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66"/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B581519F-3252-4073-A0EE-8C35A7824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z="6600" smtClean="0"/>
              <a:t>«Кто лучший математик?»</a:t>
            </a:r>
            <a:r>
              <a:rPr lang="ru-RU" smtClean="0"/>
              <a:t/>
            </a:r>
            <a:br>
              <a:rPr lang="ru-RU" smtClean="0"/>
            </a:br>
            <a:r>
              <a:rPr lang="ru-RU" b="1" i="1" smtClean="0"/>
              <a:t>1 класс.</a:t>
            </a:r>
            <a:r>
              <a:rPr lang="ru-RU" smtClean="0"/>
              <a:t/>
            </a:r>
            <a:br>
              <a:rPr lang="ru-RU" smtClean="0"/>
            </a:br>
            <a:r>
              <a:rPr lang="ru-RU" b="1" smtClean="0">
                <a:solidFill>
                  <a:srgbClr val="FF0000"/>
                </a:solidFill>
              </a:rPr>
              <a:t>Внеклассное мероприятие.</a:t>
            </a:r>
            <a:br>
              <a:rPr lang="ru-RU" b="1" smtClean="0">
                <a:solidFill>
                  <a:srgbClr val="FF0000"/>
                </a:solidFill>
              </a:rPr>
            </a:br>
            <a:r>
              <a:rPr lang="ru-RU" smtClean="0"/>
              <a:t/>
            </a:r>
            <a:br>
              <a:rPr lang="ru-RU" smtClean="0"/>
            </a:br>
            <a:r>
              <a:rPr lang="ru-RU" sz="2800" smtClean="0"/>
              <a:t>Учитель начальных классов-</a:t>
            </a:r>
            <a:br>
              <a:rPr lang="ru-RU" sz="2800" smtClean="0"/>
            </a:br>
            <a:r>
              <a:rPr lang="ru-RU" sz="2800" smtClean="0"/>
              <a:t>Желавская О.В.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/>
              <a:t>Будьте внимательны!</a:t>
            </a:r>
          </a:p>
        </p:txBody>
      </p:sp>
      <p:pic>
        <p:nvPicPr>
          <p:cNvPr id="5" name="Содержимое 4" descr="34249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1371600"/>
            <a:ext cx="2133600" cy="3352800"/>
          </a:xfrm>
        </p:spPr>
      </p:pic>
      <p:pic>
        <p:nvPicPr>
          <p:cNvPr id="11267" name="Picture 3" descr="C:\Users\1\Pictures\gwn5kqm61t4j6dscc2upk19-59-2-stakan-renom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819400"/>
            <a:ext cx="274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C:\Users\1\Pictures\3424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371600"/>
            <a:ext cx="2057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:\Users\1\Pictures\3424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371600"/>
            <a:ext cx="22098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smtClean="0"/>
              <a:t>Нарисуй цыплёнка.</a:t>
            </a:r>
          </a:p>
        </p:txBody>
      </p:sp>
      <p:sp>
        <p:nvSpPr>
          <p:cNvPr id="23554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2292" name="Group 4"/>
          <p:cNvGrpSpPr>
            <a:grpSpLocks noChangeAspect="1"/>
          </p:cNvGrpSpPr>
          <p:nvPr/>
        </p:nvGrpSpPr>
        <p:grpSpPr bwMode="auto">
          <a:xfrm>
            <a:off x="304800" y="1676400"/>
            <a:ext cx="8458200" cy="4953000"/>
            <a:chOff x="2059" y="1161"/>
            <a:chExt cx="8519" cy="4694"/>
          </a:xfrm>
        </p:grpSpPr>
        <p:sp>
          <p:nvSpPr>
            <p:cNvPr id="23556" name="AutoShape 20"/>
            <p:cNvSpPr>
              <a:spLocks noChangeAspect="1" noChangeArrowheads="1" noTextEdit="1"/>
            </p:cNvSpPr>
            <p:nvPr/>
          </p:nvSpPr>
          <p:spPr bwMode="auto">
            <a:xfrm>
              <a:off x="2059" y="1161"/>
              <a:ext cx="7902" cy="4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7" name="Oval 19"/>
            <p:cNvSpPr>
              <a:spLocks noChangeArrowheads="1"/>
            </p:cNvSpPr>
            <p:nvPr/>
          </p:nvSpPr>
          <p:spPr bwMode="auto">
            <a:xfrm>
              <a:off x="4181" y="2205"/>
              <a:ext cx="4320" cy="255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8" name="Oval 18"/>
            <p:cNvSpPr>
              <a:spLocks noChangeArrowheads="1"/>
            </p:cNvSpPr>
            <p:nvPr/>
          </p:nvSpPr>
          <p:spPr bwMode="auto">
            <a:xfrm rot="-2345103">
              <a:off x="8196" y="1904"/>
              <a:ext cx="2382" cy="129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9" name="Oval 17"/>
            <p:cNvSpPr>
              <a:spLocks noChangeArrowheads="1"/>
            </p:cNvSpPr>
            <p:nvPr/>
          </p:nvSpPr>
          <p:spPr bwMode="auto">
            <a:xfrm>
              <a:off x="3998" y="2475"/>
              <a:ext cx="164" cy="16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0" name="Oval 16"/>
            <p:cNvSpPr>
              <a:spLocks noChangeArrowheads="1"/>
            </p:cNvSpPr>
            <p:nvPr/>
          </p:nvSpPr>
          <p:spPr bwMode="auto">
            <a:xfrm>
              <a:off x="2817" y="1534"/>
              <a:ext cx="2290" cy="126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1" name="Oval 15"/>
            <p:cNvSpPr>
              <a:spLocks noChangeArrowheads="1"/>
            </p:cNvSpPr>
            <p:nvPr/>
          </p:nvSpPr>
          <p:spPr bwMode="auto">
            <a:xfrm>
              <a:off x="3423" y="1907"/>
              <a:ext cx="328" cy="166"/>
            </a:xfrm>
            <a:prstGeom prst="ellipse">
              <a:avLst/>
            </a:prstGeom>
            <a:solidFill>
              <a:srgbClr val="00206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2" name="Line 14"/>
            <p:cNvSpPr>
              <a:spLocks noChangeShapeType="1"/>
            </p:cNvSpPr>
            <p:nvPr/>
          </p:nvSpPr>
          <p:spPr bwMode="auto">
            <a:xfrm flipH="1">
              <a:off x="4326" y="4440"/>
              <a:ext cx="537" cy="3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3" name="Line 13"/>
            <p:cNvSpPr>
              <a:spLocks noChangeShapeType="1"/>
            </p:cNvSpPr>
            <p:nvPr/>
          </p:nvSpPr>
          <p:spPr bwMode="auto">
            <a:xfrm flipH="1">
              <a:off x="5090" y="4738"/>
              <a:ext cx="758" cy="4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4" name="Line 12"/>
            <p:cNvSpPr>
              <a:spLocks noChangeShapeType="1"/>
            </p:cNvSpPr>
            <p:nvPr/>
          </p:nvSpPr>
          <p:spPr bwMode="auto">
            <a:xfrm flipH="1">
              <a:off x="3671" y="4801"/>
              <a:ext cx="65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Line 11"/>
            <p:cNvSpPr>
              <a:spLocks noChangeShapeType="1"/>
            </p:cNvSpPr>
            <p:nvPr/>
          </p:nvSpPr>
          <p:spPr bwMode="auto">
            <a:xfrm flipH="1">
              <a:off x="3835" y="4801"/>
              <a:ext cx="491" cy="3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Line 10"/>
            <p:cNvSpPr>
              <a:spLocks noChangeShapeType="1"/>
            </p:cNvSpPr>
            <p:nvPr/>
          </p:nvSpPr>
          <p:spPr bwMode="auto">
            <a:xfrm>
              <a:off x="4326" y="4801"/>
              <a:ext cx="327" cy="4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Line 9"/>
            <p:cNvSpPr>
              <a:spLocks noChangeShapeType="1"/>
            </p:cNvSpPr>
            <p:nvPr/>
          </p:nvSpPr>
          <p:spPr bwMode="auto">
            <a:xfrm flipH="1">
              <a:off x="4560" y="5110"/>
              <a:ext cx="654" cy="1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Line 8"/>
            <p:cNvSpPr>
              <a:spLocks noChangeShapeType="1"/>
            </p:cNvSpPr>
            <p:nvPr/>
          </p:nvSpPr>
          <p:spPr bwMode="auto">
            <a:xfrm flipH="1">
              <a:off x="4863" y="5110"/>
              <a:ext cx="303" cy="4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9" name="Line 7"/>
            <p:cNvSpPr>
              <a:spLocks noChangeShapeType="1"/>
            </p:cNvSpPr>
            <p:nvPr/>
          </p:nvSpPr>
          <p:spPr bwMode="auto">
            <a:xfrm>
              <a:off x="5242" y="5110"/>
              <a:ext cx="303" cy="6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0" name="Line 6"/>
            <p:cNvSpPr>
              <a:spLocks noChangeShapeType="1"/>
            </p:cNvSpPr>
            <p:nvPr/>
          </p:nvSpPr>
          <p:spPr bwMode="auto">
            <a:xfrm flipH="1">
              <a:off x="2210" y="2056"/>
              <a:ext cx="682" cy="4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Line 5"/>
            <p:cNvSpPr>
              <a:spLocks noChangeShapeType="1"/>
            </p:cNvSpPr>
            <p:nvPr/>
          </p:nvSpPr>
          <p:spPr bwMode="auto">
            <a:xfrm flipV="1">
              <a:off x="2210" y="2428"/>
              <a:ext cx="758" cy="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r>
              <a:rPr lang="ru-RU" sz="9600" smtClean="0"/>
              <a:t>Молодцы!</a:t>
            </a:r>
          </a:p>
        </p:txBody>
      </p:sp>
      <p:pic>
        <p:nvPicPr>
          <p:cNvPr id="13315" name="Picture 3" descr="C:\Users\1\Pictures\dreamstime_1078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1752600"/>
            <a:ext cx="33893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1\Pictures\neznayka-b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2895600"/>
            <a:ext cx="3581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6000" smtClean="0"/>
              <a:t>Незнайка</a:t>
            </a:r>
          </a:p>
        </p:txBody>
      </p:sp>
      <p:pic>
        <p:nvPicPr>
          <p:cNvPr id="5" name="Содержимое 4" descr="18642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86200" y="533400"/>
            <a:ext cx="4114800" cy="6096000"/>
          </a:xfrm>
        </p:spPr>
      </p:pic>
      <p:pic>
        <p:nvPicPr>
          <p:cNvPr id="46082" name="Picture 2" descr="C:\Users\1\Pictures\f9849ea1484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191000"/>
            <a:ext cx="2819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609600" y="762000"/>
            <a:ext cx="1676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/>
              <a:t>5+2</a:t>
            </a:r>
          </a:p>
        </p:txBody>
      </p:sp>
      <p:sp>
        <p:nvSpPr>
          <p:cNvPr id="4099" name="TextBox 7"/>
          <p:cNvSpPr txBox="1">
            <a:spLocks noChangeArrowheads="1"/>
          </p:cNvSpPr>
          <p:nvPr/>
        </p:nvSpPr>
        <p:spPr bwMode="auto">
          <a:xfrm rot="10800000" flipV="1">
            <a:off x="2286000" y="808038"/>
            <a:ext cx="1143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33CC"/>
                </a:solidFill>
              </a:rPr>
              <a:t>7</a:t>
            </a:r>
          </a:p>
        </p:txBody>
      </p: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3429000" y="838200"/>
            <a:ext cx="1600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/>
              <a:t>9-4</a:t>
            </a:r>
          </a:p>
        </p:txBody>
      </p:sp>
      <p:sp>
        <p:nvSpPr>
          <p:cNvPr id="4101" name="TextBox 9"/>
          <p:cNvSpPr txBox="1">
            <a:spLocks noChangeArrowheads="1"/>
          </p:cNvSpPr>
          <p:nvPr/>
        </p:nvSpPr>
        <p:spPr bwMode="auto">
          <a:xfrm>
            <a:off x="4724400" y="8382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33CC"/>
                </a:solidFill>
              </a:rPr>
              <a:t>5</a:t>
            </a:r>
          </a:p>
        </p:txBody>
      </p:sp>
      <p:sp>
        <p:nvSpPr>
          <p:cNvPr id="4102" name="TextBox 10"/>
          <p:cNvSpPr txBox="1">
            <a:spLocks noChangeArrowheads="1"/>
          </p:cNvSpPr>
          <p:nvPr/>
        </p:nvSpPr>
        <p:spPr bwMode="auto">
          <a:xfrm rot="10800000" flipV="1">
            <a:off x="5867400" y="766763"/>
            <a:ext cx="152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/>
              <a:t>7+3</a:t>
            </a:r>
          </a:p>
        </p:txBody>
      </p:sp>
      <p:sp>
        <p:nvSpPr>
          <p:cNvPr id="4103" name="TextBox 11"/>
          <p:cNvSpPr txBox="1">
            <a:spLocks noChangeArrowheads="1"/>
          </p:cNvSpPr>
          <p:nvPr/>
        </p:nvSpPr>
        <p:spPr bwMode="auto">
          <a:xfrm>
            <a:off x="7391400" y="838200"/>
            <a:ext cx="1447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33CC"/>
                </a:solidFill>
              </a:rPr>
              <a:t>10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2400" y="2362200"/>
            <a:ext cx="3810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C00000"/>
                </a:solidFill>
              </a:rPr>
              <a:t>считать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86200" y="2971800"/>
            <a:ext cx="487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solidFill>
                  <a:srgbClr val="FF0000"/>
                </a:solidFill>
              </a:rPr>
              <a:t>отгадывать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rot="10800000" flipV="1">
            <a:off x="5334000" y="4652963"/>
            <a:ext cx="3336925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CC3300"/>
                </a:solidFill>
              </a:rPr>
              <a:t>решать</a:t>
            </a:r>
          </a:p>
        </p:txBody>
      </p:sp>
      <p:pic>
        <p:nvPicPr>
          <p:cNvPr id="15370" name="Picture 2" descr="C:\Users\1\Pictures\neznayka-b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657600"/>
            <a:ext cx="3352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4100" grpId="0"/>
      <p:bldP spid="4101" grpId="0"/>
      <p:bldP spid="4102" grpId="0"/>
      <p:bldP spid="410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95400" y="1447800"/>
            <a:ext cx="15541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 u="sng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343400" y="2667000"/>
            <a:ext cx="12954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500" b="1" u="sng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781800" y="3733800"/>
            <a:ext cx="15240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500" b="1" u="sng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90600" y="609600"/>
            <a:ext cx="67770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/>
              <a:t>Задачи в стихах.</a:t>
            </a:r>
          </a:p>
        </p:txBody>
      </p:sp>
      <p:pic>
        <p:nvPicPr>
          <p:cNvPr id="16389" name="Picture 2" descr="C:\Users\1\Pictures\neznayka-b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200400"/>
            <a:ext cx="3352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864200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934200" y="1447800"/>
            <a:ext cx="2209800" cy="4821238"/>
          </a:xfrm>
        </p:spPr>
      </p:pic>
      <p:sp>
        <p:nvSpPr>
          <p:cNvPr id="7" name="Овал 6"/>
          <p:cNvSpPr/>
          <p:nvPr/>
        </p:nvSpPr>
        <p:spPr>
          <a:xfrm>
            <a:off x="609600" y="2819400"/>
            <a:ext cx="2590800" cy="3581400"/>
          </a:xfrm>
          <a:prstGeom prst="ellipse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114800" y="2743200"/>
            <a:ext cx="2438400" cy="3505200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flipV="1">
            <a:off x="2057400" y="2133600"/>
            <a:ext cx="527050" cy="68580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flipV="1">
            <a:off x="1219200" y="2133600"/>
            <a:ext cx="533400" cy="685800"/>
          </a:xfrm>
          <a:prstGeom prst="triangle">
            <a:avLst>
              <a:gd name="adj" fmla="val 52653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4800600" y="1981200"/>
            <a:ext cx="609600" cy="762000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410200" y="1981200"/>
            <a:ext cx="609600" cy="762000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4800600" y="4191000"/>
            <a:ext cx="1143000" cy="9144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648200" y="3429000"/>
            <a:ext cx="609600" cy="6096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638800" y="3429000"/>
            <a:ext cx="609600" cy="6096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5105400" y="4724400"/>
            <a:ext cx="228600" cy="228600"/>
          </a:xfrm>
          <a:prstGeom prst="flowChartConnector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5410200" y="4724400"/>
            <a:ext cx="304800" cy="228600"/>
          </a:xfrm>
          <a:prstGeom prst="flowChartConnector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1295400" y="3581400"/>
            <a:ext cx="533400" cy="5334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1981200" y="3581400"/>
            <a:ext cx="533400" cy="5334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1371600" y="4419600"/>
            <a:ext cx="990600" cy="914400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1524000" y="4648200"/>
            <a:ext cx="304800" cy="3048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1905000" y="4648200"/>
            <a:ext cx="304800" cy="3048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990600" y="38100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/>
              <a:t>Сравни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495800" y="381000"/>
            <a:ext cx="4191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/>
              <a:t>рисунки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ru-RU" b="1" smtClean="0"/>
              <a:t>Расставь стулья в комнате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2590800"/>
            <a:ext cx="5791200" cy="2286000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447800" y="5334000"/>
            <a:ext cx="990600" cy="990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33800" y="5334000"/>
            <a:ext cx="990600" cy="990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48400" y="5181600"/>
            <a:ext cx="990600" cy="9906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47800" y="2667000"/>
            <a:ext cx="762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191000" y="4800600"/>
            <a:ext cx="76200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flipH="1" flipV="1">
            <a:off x="7162800" y="3733800"/>
            <a:ext cx="46038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7215 L 0 -0.4051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8326 L -0.00417 -0.2053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4996 L -0.00417 -0.2830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Отгадай</a:t>
            </a:r>
          </a:p>
        </p:txBody>
      </p:sp>
      <p:pic>
        <p:nvPicPr>
          <p:cNvPr id="6" name="Содержимое 5" descr="_500_500_90_tjwwbgoh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143000"/>
            <a:ext cx="3962400" cy="2514600"/>
          </a:xfrm>
        </p:spPr>
      </p:pic>
      <p:pic>
        <p:nvPicPr>
          <p:cNvPr id="7" name="Содержимое 6" descr="arnu2006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53000" y="1143000"/>
            <a:ext cx="3733800" cy="2514600"/>
          </a:xfrm>
        </p:spPr>
      </p:pic>
      <p:pic>
        <p:nvPicPr>
          <p:cNvPr id="8195" name="Picture 3" descr="C:\Users\1\Pictures\kniga800x6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886200"/>
            <a:ext cx="3657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Users\1\Pictures\untitled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3898900"/>
            <a:ext cx="38862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Счёт</a:t>
            </a: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990600" y="1752600"/>
            <a:ext cx="12652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2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457200" y="3429000"/>
            <a:ext cx="1219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6</a:t>
            </a: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685800" y="5105400"/>
            <a:ext cx="914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4</a:t>
            </a:r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3352800" y="1676400"/>
            <a:ext cx="838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8</a:t>
            </a:r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2819400" y="3276600"/>
            <a:ext cx="1447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10</a:t>
            </a:r>
          </a:p>
        </p:txBody>
      </p:sp>
      <p:sp>
        <p:nvSpPr>
          <p:cNvPr id="20487" name="TextBox 8"/>
          <p:cNvSpPr txBox="1">
            <a:spLocks noChangeArrowheads="1"/>
          </p:cNvSpPr>
          <p:nvPr/>
        </p:nvSpPr>
        <p:spPr bwMode="auto">
          <a:xfrm>
            <a:off x="3352800" y="4876800"/>
            <a:ext cx="990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9</a:t>
            </a:r>
          </a:p>
        </p:txBody>
      </p:sp>
      <p:sp>
        <p:nvSpPr>
          <p:cNvPr id="20488" name="TextBox 9"/>
          <p:cNvSpPr txBox="1">
            <a:spLocks noChangeArrowheads="1"/>
          </p:cNvSpPr>
          <p:nvPr/>
        </p:nvSpPr>
        <p:spPr bwMode="auto">
          <a:xfrm>
            <a:off x="5334000" y="1447800"/>
            <a:ext cx="152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5</a:t>
            </a:r>
          </a:p>
        </p:txBody>
      </p:sp>
      <p:sp>
        <p:nvSpPr>
          <p:cNvPr id="20489" name="TextBox 10"/>
          <p:cNvSpPr txBox="1">
            <a:spLocks noChangeArrowheads="1"/>
          </p:cNvSpPr>
          <p:nvPr/>
        </p:nvSpPr>
        <p:spPr bwMode="auto">
          <a:xfrm rot="10800000" flipV="1">
            <a:off x="5486400" y="2844800"/>
            <a:ext cx="685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3</a:t>
            </a:r>
          </a:p>
        </p:txBody>
      </p:sp>
      <p:sp>
        <p:nvSpPr>
          <p:cNvPr id="20490" name="TextBox 11"/>
          <p:cNvSpPr txBox="1">
            <a:spLocks noChangeArrowheads="1"/>
          </p:cNvSpPr>
          <p:nvPr/>
        </p:nvSpPr>
        <p:spPr bwMode="auto">
          <a:xfrm>
            <a:off x="5791200" y="4724400"/>
            <a:ext cx="838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7</a:t>
            </a:r>
          </a:p>
        </p:txBody>
      </p:sp>
      <p:sp>
        <p:nvSpPr>
          <p:cNvPr id="20491" name="TextBox 12"/>
          <p:cNvSpPr txBox="1">
            <a:spLocks noChangeArrowheads="1"/>
          </p:cNvSpPr>
          <p:nvPr/>
        </p:nvSpPr>
        <p:spPr bwMode="auto">
          <a:xfrm>
            <a:off x="7162800" y="2667000"/>
            <a:ext cx="914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>
                <a:solidFill>
                  <a:srgbClr val="0033CC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Отгадай ребус и прочитай слово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524000"/>
            <a:ext cx="39624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7я</a:t>
            </a:r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371600"/>
            <a:ext cx="3925888" cy="20002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800" y="2743200"/>
            <a:ext cx="3810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600" b="1" dirty="0">
                <a:solidFill>
                  <a:srgbClr val="0033CC"/>
                </a:solidFill>
              </a:rPr>
              <a:t>Родина</a:t>
            </a:r>
            <a:endParaRPr lang="ru-RU" sz="6600" b="1" dirty="0">
              <a:solidFill>
                <a:srgbClr val="0033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8200" y="2743200"/>
            <a:ext cx="3886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>
                <a:solidFill>
                  <a:srgbClr val="0033CC"/>
                </a:solidFill>
              </a:rPr>
              <a:t>семья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4114800"/>
            <a:ext cx="38100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Ви3на</a:t>
            </a:r>
            <a:endParaRPr lang="ru-RU" sz="7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" y="5410200"/>
            <a:ext cx="38862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600" b="1" dirty="0">
                <a:solidFill>
                  <a:srgbClr val="0033CC"/>
                </a:solidFill>
              </a:rPr>
              <a:t>Витрина</a:t>
            </a:r>
            <a:endParaRPr lang="ru-RU" sz="6600" b="1" dirty="0">
              <a:solidFill>
                <a:srgbClr val="0033C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8200" y="4114800"/>
            <a:ext cx="3886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40 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5410200"/>
            <a:ext cx="3886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rgbClr val="0033CC"/>
                </a:solidFill>
              </a:rPr>
              <a:t>сорока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1095</TotalTime>
  <Words>64</Words>
  <Application>Microsoft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Оформление по умолчанию</vt:lpstr>
      <vt:lpstr> «Кто лучший математик?» 1 класс. Внеклассное мероприятие.  Учитель начальных классов- Желавская О.В.</vt:lpstr>
      <vt:lpstr>Незнайка</vt:lpstr>
      <vt:lpstr>Слайд 3</vt:lpstr>
      <vt:lpstr>Слайд 4</vt:lpstr>
      <vt:lpstr>Слайд 5</vt:lpstr>
      <vt:lpstr>Расставь стулья в комнате</vt:lpstr>
      <vt:lpstr>Отгадай</vt:lpstr>
      <vt:lpstr>Счёт</vt:lpstr>
      <vt:lpstr>Отгадай ребус и прочитай слово</vt:lpstr>
      <vt:lpstr>Будьте внимательны!</vt:lpstr>
      <vt:lpstr>Нарисуй цыплёнка.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Мама</cp:lastModifiedBy>
  <cp:revision>96</cp:revision>
  <cp:lastPrinted>1601-01-01T00:00:00Z</cp:lastPrinted>
  <dcterms:created xsi:type="dcterms:W3CDTF">1601-01-01T00:00:00Z</dcterms:created>
  <dcterms:modified xsi:type="dcterms:W3CDTF">2010-11-04T12:17:11Z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