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61" r:id="rId3"/>
    <p:sldId id="257" r:id="rId4"/>
    <p:sldId id="258" r:id="rId5"/>
    <p:sldId id="259" r:id="rId6"/>
    <p:sldId id="260" r:id="rId7"/>
    <p:sldId id="262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C:\Documents%20and%20Settings\Admin\&#1056;&#1072;&#1073;&#1086;&#1095;&#1080;&#1081;%20&#1089;&#1090;&#1086;&#1083;\&#1052;&#1080;&#1085;&#1091;&#1089;&#1086;&#1074;&#1082;&#1072;%20-%20&#1042;&#1084;&#1077;&#1089;&#1090;&#1077;%20&#1074;&#1077;&#1089;&#1077;&#1083;&#1086;%20&#1096;&#1072;&#1075;&#1072;&#1090;&#1100;%20%20(audiopoisk.com).mp3" TargetMode="External"/><Relationship Id="rId1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Documents%20and%20Settings\Admin\&#1056;&#1072;&#1073;&#1086;&#1095;&#1080;&#1081;%20&#1089;&#1090;&#1086;&#1083;\&#1052;&#1080;&#1085;&#1091;&#1089;&#1086;&#1074;&#1082;&#1072;%20-%20&#1042;&#1084;&#1077;&#1089;&#1090;&#1077;%20&#1074;&#1077;&#1089;&#1077;&#1083;&#1086;%20&#1096;&#1072;&#1075;&#1072;&#1090;&#1100;%20%20(audiopoisk.com).mp3" TargetMode="External"/><Relationship Id="rId1" Type="http://schemas.openxmlformats.org/officeDocument/2006/relationships/tags" Target="../tags/tag2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7"/>
            <a:ext cx="7772400" cy="6429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28604"/>
            <a:ext cx="9144000" cy="214314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Arial Narrow" pitchFamily="34" charset="0"/>
              </a:rPr>
              <a:t>Устали?</a:t>
            </a:r>
          </a:p>
          <a:p>
            <a:r>
              <a:rPr lang="ru-RU" sz="6000" b="1" dirty="0" smtClean="0">
                <a:solidFill>
                  <a:srgbClr val="FF0000"/>
                </a:solidFill>
                <a:latin typeface="Arial Narrow" pitchFamily="34" charset="0"/>
              </a:rPr>
              <a:t>Давайте отдохнём!</a:t>
            </a:r>
            <a:endParaRPr lang="ru-RU" sz="60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505075"/>
            <a:ext cx="9144000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Минусовка - Вместе весело шагать  (audiopoisk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34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85729"/>
            <a:ext cx="7772400" cy="4286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Picture 2" descr="C:\Documents and Settings\Admin\Рабочий стол\971898584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C:\Documents and Settings\Admin\Рабочий стол\animashki-jivotnie-309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2571744"/>
            <a:ext cx="2071702" cy="3357586"/>
          </a:xfrm>
          <a:prstGeom prst="rect">
            <a:avLst/>
          </a:prstGeom>
          <a:noFill/>
        </p:spPr>
      </p:pic>
    </p:spTree>
  </p:cSld>
  <p:clrMapOvr>
    <a:masterClrMapping/>
  </p:clrMapOvr>
  <p:transition advTm="15609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Рабочий стол\9718985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Documents and Settings\Admin\Рабочий стол\9718985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animashki-jivotnie-377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1571612"/>
            <a:ext cx="2928958" cy="4000528"/>
          </a:xfrm>
          <a:prstGeom prst="rect">
            <a:avLst/>
          </a:prstGeom>
          <a:noFill/>
        </p:spPr>
      </p:pic>
    </p:spTree>
  </p:cSld>
  <p:clrMapOvr>
    <a:masterClrMapping/>
  </p:clrMapOvr>
  <p:transition advTm="16672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Admin\Рабочий стол\9718985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Documents and Settings\Admin\Рабочий стол\animashki-jivotnie-3685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2214554"/>
            <a:ext cx="2357454" cy="3286148"/>
          </a:xfrm>
          <a:prstGeom prst="rect">
            <a:avLst/>
          </a:prstGeom>
          <a:noFill/>
        </p:spPr>
      </p:pic>
    </p:spTree>
  </p:cSld>
  <p:clrMapOvr>
    <a:masterClrMapping/>
  </p:clrMapOvr>
  <p:transition advTm="15515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Admin\Рабочий стол\9718985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2" descr="C:\Documents and Settings\Admin\Рабочий стол\9718985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C:\Documents and Settings\Admin\Рабочий стол\animashki-jivotnie-3531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1857364"/>
            <a:ext cx="2357454" cy="3786214"/>
          </a:xfrm>
          <a:prstGeom prst="rect">
            <a:avLst/>
          </a:prstGeom>
          <a:noFill/>
        </p:spPr>
      </p:pic>
    </p:spTree>
  </p:cSld>
  <p:clrMapOvr>
    <a:masterClrMapping/>
  </p:clrMapOvr>
  <p:transition advTm="16594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9718985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animashki-jivotnie-3063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2643182"/>
            <a:ext cx="2714644" cy="3357586"/>
          </a:xfrm>
          <a:prstGeom prst="rect">
            <a:avLst/>
          </a:prstGeom>
          <a:noFill/>
        </p:spPr>
      </p:pic>
    </p:spTree>
  </p:cSld>
  <p:clrMapOvr>
    <a:masterClrMapping/>
  </p:clrMapOvr>
  <p:transition advTm="15391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9718985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Admin\Рабочий стол\animashki-jivotnie-3016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2500306"/>
            <a:ext cx="1928826" cy="3143272"/>
          </a:xfrm>
          <a:prstGeom prst="rect">
            <a:avLst/>
          </a:prstGeom>
          <a:noFill/>
        </p:spPr>
      </p:pic>
    </p:spTree>
  </p:cSld>
  <p:clrMapOvr>
    <a:masterClrMapping/>
  </p:clrMapOvr>
  <p:transition advTm="16657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9144000" cy="664371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Arial Narrow" pitchFamily="34" charset="0"/>
              </a:rPr>
              <a:t>Молодцы!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Arial Narrow" pitchFamily="34" charset="0"/>
              </a:rPr>
              <a:t>Продолжаем работу!</a:t>
            </a:r>
          </a:p>
          <a:p>
            <a:pPr algn="ctr">
              <a:buNone/>
            </a:pPr>
            <a:endParaRPr lang="ru-RU" sz="5400" b="1" dirty="0" smtClean="0">
              <a:solidFill>
                <a:srgbClr val="FF0000"/>
              </a:solidFill>
              <a:latin typeface="Arial Narrow" pitchFamily="34" charset="0"/>
            </a:endParaRPr>
          </a:p>
          <a:p>
            <a:pPr algn="ctr">
              <a:buNone/>
            </a:pPr>
            <a:endParaRPr lang="ru-RU" sz="5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505075"/>
            <a:ext cx="9144000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Минусовка - Вместе весело шагать  (audiopoisk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643966" y="6357958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618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2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3.5|3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|3.7|4.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113</TotalTime>
  <Words>10</Words>
  <Application>Microsoft Office PowerPoint</Application>
  <PresentationFormat>Экран (4:3)</PresentationFormat>
  <Paragraphs>4</Paragraphs>
  <Slides>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15</cp:revision>
  <dcterms:modified xsi:type="dcterms:W3CDTF">2013-05-13T16:10:31Z</dcterms:modified>
</cp:coreProperties>
</file>