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 varScale="1">
        <p:scale>
          <a:sx n="63" d="100"/>
          <a:sy n="6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FCEC429-1B06-4B15-81B4-27F4D2D41BD5}" type="datetimeFigureOut">
              <a:rPr lang="ru-RU" smtClean="0"/>
              <a:t>27.06.2010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75B0F6E-EA89-4731-9539-3C8E52AD0C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85728"/>
            <a:ext cx="4286248" cy="1557334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ПЕДАГОГИКА КАК НАУКА И ИСКУССТВО.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286380" y="1928802"/>
            <a:ext cx="3429000" cy="192024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Педагогика – это в равной мере и наука и искусство, теория и практика образования и воспитания человека.</a:t>
            </a:r>
            <a:endParaRPr lang="ru-RU" sz="2400" dirty="0">
              <a:solidFill>
                <a:srgbClr val="66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425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500" r="16500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642918"/>
            <a:ext cx="5857916" cy="535785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9600" dirty="0" smtClean="0">
                <a:solidFill>
                  <a:schemeClr val="bg1">
                    <a:lumMod val="65000"/>
                  </a:schemeClr>
                </a:solidFill>
              </a:rPr>
              <a:t>В </a:t>
            </a:r>
            <a:r>
              <a:rPr lang="ru-RU" sz="9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качестве своего объекта педагогика имеет не индивида, его психику, а систему педагогических явлений, связанных с его развитием. </a:t>
            </a: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Поэтому объектом педагогики выступают те явления действительности, которые обусловливают развитие человеческого индивида в процессе целенаправленной деятельности общества. </a:t>
            </a:r>
            <a:r>
              <a:rPr lang="ru-RU" sz="9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Эти явления получили название образования. </a:t>
            </a:r>
          </a:p>
          <a:p>
            <a:pPr algn="l"/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Предмет педагогики - это образование как реальный целостный педагогический процесс, целенаправленно организуемый в специальных социальных институтах </a:t>
            </a:r>
            <a:r>
              <a:rPr lang="ru-RU" sz="9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(семье, образовательных и культурно-воспитательных учреждениях).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14290"/>
            <a:ext cx="81439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Функции педагогической науки: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Теоретическая функция педагогики реализуется на трех уровнях: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solidFill>
                  <a:srgbClr val="FF66CC"/>
                </a:solidFill>
              </a:rPr>
              <a:t>описательном, или объяснительном, - изучение передового и новаторского педагогического опыта;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solidFill>
                  <a:srgbClr val="FF66CC"/>
                </a:solidFill>
              </a:rPr>
              <a:t>диагностическом - выявление состояния педагогических явлений, успешности или эффективности деятельности педагога и учащихся, установление условий и причин, их обеспечивающих;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solidFill>
                  <a:srgbClr val="FF66CC"/>
                </a:solidFill>
              </a:rPr>
              <a:t>прогностическом - экспериментальные исследования педагогической действительности и построение на их основе моделей преобразования этой действительности.</a:t>
            </a:r>
          </a:p>
          <a:p>
            <a:pPr marL="342900" lvl="0" indent="-342900"/>
            <a:r>
              <a:rPr lang="ru-RU" dirty="0" smtClean="0"/>
              <a:t>2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Технологическая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функция педагогики предлагает также три уровня реализации: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solidFill>
                  <a:srgbClr val="FF66CC"/>
                </a:solidFill>
              </a:rPr>
              <a:t>проективный, связанный с разработкой соответствующих методических </a:t>
            </a:r>
            <a:r>
              <a:rPr lang="ru-RU" dirty="0" smtClean="0">
                <a:solidFill>
                  <a:srgbClr val="FF66CC"/>
                </a:solidFill>
              </a:rPr>
              <a:t>материалов, </a:t>
            </a:r>
            <a:r>
              <a:rPr lang="ru-RU" dirty="0">
                <a:solidFill>
                  <a:srgbClr val="FF66CC"/>
                </a:solidFill>
              </a:rPr>
              <a:t>воплощающих в себе теоретические концепции и определяющих </a:t>
            </a:r>
            <a:r>
              <a:rPr lang="ru-RU" dirty="0" smtClean="0">
                <a:solidFill>
                  <a:srgbClr val="FF66CC"/>
                </a:solidFill>
              </a:rPr>
              <a:t>нормативный </a:t>
            </a:r>
            <a:r>
              <a:rPr lang="ru-RU" dirty="0">
                <a:solidFill>
                  <a:srgbClr val="FF66CC"/>
                </a:solidFill>
              </a:rPr>
              <a:t>план педагогической деятельности, ее содержание и характер;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solidFill>
                  <a:srgbClr val="FF66CC"/>
                </a:solidFill>
              </a:rPr>
              <a:t>преобразовательный, направленный на внедрение достижений педагогической науки в образовательную практику с целью ее совершенствования и реконструкции;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solidFill>
                  <a:srgbClr val="FF66CC"/>
                </a:solidFill>
              </a:rPr>
              <a:t>рефлексивный, предполагающий оценку влияния результатов научных исследований на практику обучения и </a:t>
            </a:r>
            <a:r>
              <a:rPr lang="ru-RU" dirty="0" smtClean="0">
                <a:solidFill>
                  <a:srgbClr val="FF66CC"/>
                </a:solidFill>
              </a:rPr>
              <a:t>воспитания.</a:t>
            </a:r>
            <a:endParaRPr lang="ru-RU" dirty="0">
              <a:solidFill>
                <a:srgbClr val="FF66C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285728"/>
            <a:ext cx="5286380" cy="4214842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Понятие "образование"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(аналогично немецкому "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bildung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") происходит от слова "образ". Под образованием понимается единый процесс физического и духовного становления личности, процесс социализации, сознательно ориентированный на некоторые идеальные образы, на исторически зафиксированные в общественном сознании социальные эталоны (например, спартанский воин, добродетельный христианин, энергичный предприниматель, гармонично развитая личность). В таком понимании образование выступает как неотъемлемая сторона жизни всех обществ и всех без исключения индивидов. Поэтому оно есть прежде всего социальное явление, представляющее собой целенаправленный процесс воспитания и обучения в интересах человека, общества и государства.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41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3857652" cy="46817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26530" y="428604"/>
            <a:ext cx="3817470" cy="5929354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Педагогический процесс - это движение от целей образования к его результатам путем обеспечения единства обучения и воспитания. Его сущностной характеристикой поэтому является целостность как внутреннее единство его компонентов, относительная их автономность. Педагогический процесс, таким образом, представляет собой специально организованное взаимодействие педагогов и воспитанников (педагогическое взаимодействие) по поводу содержания образования с использованием средств обучения и воспитания (педагогических средств) с целью решения задач образования, направленных на удовлетворение потребностей как общества, так и самой личности в ее развитии и саморазвитии.</a:t>
            </a:r>
          </a:p>
          <a:p>
            <a:endParaRPr lang="ru-RU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2431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523" r="16523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4295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Сегодня педагогика представляет собой сложную систему педагогических наук: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общая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педагогика, исследующая основные закономерности образования;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возрастная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педагогика - дошкольная, школьная педагогика, педагогика взрослых, - изучающая возрастные аспекты обучения и воспитания;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коррекционная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педагогика - сурдопедагогика (обучение и воспитание глухих и слабослышащих): тифлопедагогика (обучение и воспитание слепых и слабовидящих), олигофренопедагогика (обучение и воспитание умственно отсталых и детей с задержками умственного развития), логопедия (обучение и воспитание детей с нарушениями речи);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частные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методики (предметные дидактики), исследующие специфику применения общих закономерностей обучения к преподаванию отдельных учебных предметов;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история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педагогики и образования, изучающая развитие педагогических идей и практики образования в различные эпохи;</a:t>
            </a:r>
          </a:p>
          <a:p>
            <a:pPr lvl="0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отраслевая педагогика (общая, военная, спортивная, высшей школы, производственная и т.п.).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4429132"/>
            <a:ext cx="7786742" cy="271231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Педагогическое творчество – это процесс решения педагогических задач в меняющихся обстоятельствах. Педагогу-твроцу присущи такие качества, как инициативность, самостоятельность, способность к преодолению инерции мышления, стремление к познанию нового, широта ассоциаций, наблюдательность.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242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357166"/>
            <a:ext cx="6995160" cy="40719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34</TotalTime>
  <Words>594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ПЕДАГОГИКА КАК НАУКА И ИСКУССТВО.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ПЕДАГОГИКА КАК НАУКА И ИСКУССТВО.</dc:title>
  <dc:creator>Toshiba</dc:creator>
  <cp:lastModifiedBy>Toshiba</cp:lastModifiedBy>
  <cp:revision>10</cp:revision>
  <dcterms:created xsi:type="dcterms:W3CDTF">2010-06-27T17:15:20Z</dcterms:created>
  <dcterms:modified xsi:type="dcterms:W3CDTF">2010-06-27T17:49:45Z</dcterms:modified>
</cp:coreProperties>
</file>