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65" r:id="rId4"/>
    <p:sldId id="263" r:id="rId5"/>
    <p:sldId id="267" r:id="rId6"/>
    <p:sldId id="268" r:id="rId7"/>
    <p:sldId id="258" r:id="rId8"/>
    <p:sldId id="259" r:id="rId9"/>
    <p:sldId id="264" r:id="rId10"/>
    <p:sldId id="260" r:id="rId11"/>
    <p:sldId id="261" r:id="rId12"/>
    <p:sldId id="262" r:id="rId13"/>
    <p:sldId id="266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-84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CD7988-EF48-4D3F-B788-DDB08A9C391F}" type="datetimeFigureOut">
              <a:rPr lang="ru-RU" smtClean="0"/>
              <a:pPr/>
              <a:t>22.12.2010</a:t>
            </a:fld>
            <a:endParaRPr lang="ru-RU" dirty="0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ED1AF6-2D4C-4D4A-8846-E3FBCE55719A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CD7988-EF48-4D3F-B788-DDB08A9C391F}" type="datetimeFigureOut">
              <a:rPr lang="ru-RU" smtClean="0"/>
              <a:pPr/>
              <a:t>22.12.2010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ED1AF6-2D4C-4D4A-8846-E3FBCE55719A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CD7988-EF48-4D3F-B788-DDB08A9C391F}" type="datetimeFigureOut">
              <a:rPr lang="ru-RU" smtClean="0"/>
              <a:pPr/>
              <a:t>22.12.2010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ED1AF6-2D4C-4D4A-8846-E3FBCE55719A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CD7988-EF48-4D3F-B788-DDB08A9C391F}" type="datetimeFigureOut">
              <a:rPr lang="ru-RU" smtClean="0"/>
              <a:pPr/>
              <a:t>22.12.2010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ED1AF6-2D4C-4D4A-8846-E3FBCE55719A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CD7988-EF48-4D3F-B788-DDB08A9C391F}" type="datetimeFigureOut">
              <a:rPr lang="ru-RU" smtClean="0"/>
              <a:pPr/>
              <a:t>22.12.2010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ED1AF6-2D4C-4D4A-8846-E3FBCE55719A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CD7988-EF48-4D3F-B788-DDB08A9C391F}" type="datetimeFigureOut">
              <a:rPr lang="ru-RU" smtClean="0"/>
              <a:pPr/>
              <a:t>22.12.2010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ED1AF6-2D4C-4D4A-8846-E3FBCE55719A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CD7988-EF48-4D3F-B788-DDB08A9C391F}" type="datetimeFigureOut">
              <a:rPr lang="ru-RU" smtClean="0"/>
              <a:pPr/>
              <a:t>22.12.2010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ED1AF6-2D4C-4D4A-8846-E3FBCE55719A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CD7988-EF48-4D3F-B788-DDB08A9C391F}" type="datetimeFigureOut">
              <a:rPr lang="ru-RU" smtClean="0"/>
              <a:pPr/>
              <a:t>22.12.2010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ED1AF6-2D4C-4D4A-8846-E3FBCE55719A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CD7988-EF48-4D3F-B788-DDB08A9C391F}" type="datetimeFigureOut">
              <a:rPr lang="ru-RU" smtClean="0"/>
              <a:pPr/>
              <a:t>22.12.2010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ED1AF6-2D4C-4D4A-8846-E3FBCE55719A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CD7988-EF48-4D3F-B788-DDB08A9C391F}" type="datetimeFigureOut">
              <a:rPr lang="ru-RU" smtClean="0"/>
              <a:pPr/>
              <a:t>22.12.2010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ED1AF6-2D4C-4D4A-8846-E3FBCE55719A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CD7988-EF48-4D3F-B788-DDB08A9C391F}" type="datetimeFigureOut">
              <a:rPr lang="ru-RU" smtClean="0"/>
              <a:pPr/>
              <a:t>22.12.2010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D4ED1AF6-2D4C-4D4A-8846-E3FBCE55719A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dirty="0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08CD7988-EF48-4D3F-B788-DDB08A9C391F}" type="datetimeFigureOut">
              <a:rPr lang="ru-RU" smtClean="0"/>
              <a:pPr/>
              <a:t>22.12.2010</a:t>
            </a:fld>
            <a:endParaRPr lang="ru-RU" dirty="0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D4ED1AF6-2D4C-4D4A-8846-E3FBCE55719A}" type="slidenum">
              <a:rPr lang="ru-RU" smtClean="0"/>
              <a:pPr/>
              <a:t>‹#›</a:t>
            </a:fld>
            <a:endParaRPr lang="ru-RU" dirty="0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 dirty="0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 dirty="0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images.yandex.ru/" TargetMode="External"/><Relationship Id="rId2" Type="http://schemas.openxmlformats.org/officeDocument/2006/relationships/hyperlink" Target="http://www.viptehno.ru/product18829.html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643042" y="1142984"/>
            <a:ext cx="5610236" cy="1828800"/>
          </a:xfrm>
        </p:spPr>
        <p:txBody>
          <a:bodyPr/>
          <a:lstStyle/>
          <a:p>
            <a:pPr algn="l"/>
            <a:r>
              <a:rPr lang="ru-RU" dirty="0" smtClean="0"/>
              <a:t>Утюг – мой друг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algn="r"/>
            <a:r>
              <a:rPr lang="ru-RU" sz="2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Автор: Абросимова А. Б. , ученица 8 класса МОУ Слободской СОШ </a:t>
            </a:r>
          </a:p>
          <a:p>
            <a:pPr algn="r"/>
            <a:r>
              <a:rPr lang="ru-RU" sz="2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им. Г. Н. Пономарёва</a:t>
            </a:r>
          </a:p>
          <a:p>
            <a:pPr algn="r"/>
            <a:r>
              <a:rPr lang="ru-RU" sz="2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2010г.</a:t>
            </a:r>
            <a:endParaRPr lang="ru-RU" sz="24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4" name="Рисунок 3" descr="утюг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48" y="4143380"/>
            <a:ext cx="2786082" cy="17134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643701" y="500042"/>
            <a:ext cx="2350499" cy="1857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Расчёт электроэнергии  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A=</a:t>
            </a:r>
            <a:r>
              <a:rPr lang="en-US" dirty="0" err="1" smtClean="0"/>
              <a:t>IUt</a:t>
            </a:r>
            <a:r>
              <a:rPr lang="en-US" dirty="0" smtClean="0"/>
              <a:t>=Pt</a:t>
            </a:r>
            <a:r>
              <a:rPr lang="ru-RU" dirty="0" smtClean="0"/>
              <a:t> </a:t>
            </a:r>
            <a:r>
              <a:rPr lang="en-US" dirty="0" smtClean="0"/>
              <a:t>-</a:t>
            </a:r>
            <a:r>
              <a:rPr lang="ru-RU" dirty="0" smtClean="0"/>
              <a:t> формула для определения работы</a:t>
            </a:r>
          </a:p>
          <a:p>
            <a:r>
              <a:rPr lang="ru-RU" dirty="0" smtClean="0"/>
              <a:t>Я глажу белье 1 раз в неделю, на это у меня уходит 3 часа</a:t>
            </a:r>
          </a:p>
          <a:p>
            <a:r>
              <a:rPr lang="ru-RU" dirty="0" smtClean="0"/>
              <a:t>Значит в месяц получается 12 часов</a:t>
            </a:r>
          </a:p>
          <a:p>
            <a:r>
              <a:rPr lang="ru-RU" dirty="0" smtClean="0"/>
              <a:t>Мощность утюга 2000Вт (из технического паспорта)</a:t>
            </a:r>
          </a:p>
          <a:p>
            <a:r>
              <a:rPr lang="ru-RU" dirty="0" smtClean="0"/>
              <a:t>Посчитаем электроэнергию , затраченную утюгом:</a:t>
            </a:r>
          </a:p>
          <a:p>
            <a:pPr>
              <a:buNone/>
            </a:pPr>
            <a:r>
              <a:rPr lang="en-US" dirty="0" smtClean="0"/>
              <a:t>A=2000</a:t>
            </a:r>
            <a:r>
              <a:rPr lang="ru-RU" dirty="0" smtClean="0"/>
              <a:t>Вт*12 час=24000Вт*час=24кВт*час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Стоимость, затраченной электроэнергии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Стоимость 1кВт*час=1,78руб.(тариф по сельской местности)</a:t>
            </a:r>
          </a:p>
          <a:p>
            <a:r>
              <a:rPr lang="ru-RU" dirty="0" smtClean="0"/>
              <a:t>Стоимость электроэнергии, затраченной утюгом за месяц:  </a:t>
            </a:r>
          </a:p>
          <a:p>
            <a:pPr>
              <a:buNone/>
            </a:pPr>
            <a:r>
              <a:rPr lang="ru-RU" dirty="0" smtClean="0"/>
              <a:t>    24кВт*час*1, 78руб=42,72руб=42руб 72коп</a:t>
            </a:r>
          </a:p>
          <a:p>
            <a:r>
              <a:rPr lang="ru-RU" dirty="0" smtClean="0"/>
              <a:t>Стоимость за год составит :</a:t>
            </a:r>
          </a:p>
          <a:p>
            <a:pPr>
              <a:buNone/>
            </a:pPr>
            <a:r>
              <a:rPr lang="ru-RU" dirty="0" smtClean="0"/>
              <a:t>    42,72руб*12месяцев=512,64руб=512руб  64коп</a:t>
            </a:r>
            <a:endParaRPr lang="ru-RU" dirty="0"/>
          </a:p>
        </p:txBody>
      </p:sp>
      <p:pic>
        <p:nvPicPr>
          <p:cNvPr id="7169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58016" y="142852"/>
            <a:ext cx="1676921" cy="19430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596" y="5072074"/>
            <a:ext cx="2143140" cy="15773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Вывод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Количество затраченной электроэнергии при глажке белья(то есть при использовании утюга)небольшое. Гладьте на здоровье!</a:t>
            </a:r>
          </a:p>
          <a:p>
            <a:r>
              <a:rPr lang="ru-RU" dirty="0" smtClean="0"/>
              <a:t>Финансовые затраты тоже маленькие. Стоимость затраченной электроэнергии  за месяц во много раз меньше стоимости самого утюга 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Источники информации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hlinkClick r:id="rId2"/>
              </a:rPr>
              <a:t>http://www.viptehno.ru/product18829.html</a:t>
            </a:r>
            <a:endParaRPr lang="ru-RU" dirty="0" smtClean="0"/>
          </a:p>
          <a:p>
            <a:pPr>
              <a:buNone/>
            </a:pPr>
            <a:endParaRPr lang="ru-RU" dirty="0" smtClean="0"/>
          </a:p>
          <a:p>
            <a:r>
              <a:rPr lang="en-US" dirty="0" smtClean="0">
                <a:hlinkClick r:id="rId3"/>
              </a:rPr>
              <a:t>http://images.yandex.ru/</a:t>
            </a: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/>
          </a:p>
        </p:txBody>
      </p:sp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072197" y="3429000"/>
            <a:ext cx="1662835" cy="22479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Цель исследования: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928802"/>
            <a:ext cx="8229600" cy="4389120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   Исследовать энергетические и финансовые затраты при эксплуатации бытовых электроприборов на примере утюга.</a:t>
            </a:r>
            <a:endParaRPr lang="ru-RU" dirty="0"/>
          </a:p>
        </p:txBody>
      </p:sp>
      <p:sp>
        <p:nvSpPr>
          <p:cNvPr id="7171" name="Rectangle 3"/>
          <p:cNvSpPr>
            <a:spLocks noChangeArrowheads="1"/>
          </p:cNvSpPr>
          <p:nvPr/>
        </p:nvSpPr>
        <p:spPr bwMode="auto">
          <a:xfrm>
            <a:off x="0" y="457200"/>
            <a:ext cx="9144000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57224" y="4000504"/>
            <a:ext cx="2357454" cy="17595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36289" y="4071942"/>
            <a:ext cx="2180528" cy="16430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Без утюга никак!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Утюг – абсолютно незаменимая вещь в хозяйстве - такой прибор необходим в каждом доме. Без него невозможно представить свою жизнь, потому как, даже покупая вещи, которые не мнутся, все равно, рано или поздно, что-нибудь погладить вам будет надо обязательно.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4" name="Рисунок 3" descr="утюг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5786" y="4572008"/>
            <a:ext cx="1690323" cy="1928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 descr="C:\Users\1\Saved Games\Desktop\Электричество\рпщкв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14744" y="4643446"/>
            <a:ext cx="1928826" cy="1928826"/>
          </a:xfrm>
          <a:prstGeom prst="rect">
            <a:avLst/>
          </a:prstGeom>
          <a:noFill/>
        </p:spPr>
      </p:pic>
      <p:pic>
        <p:nvPicPr>
          <p:cNvPr id="6" name="Рисунок 5" descr="утюг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215074" y="4572008"/>
            <a:ext cx="1404571" cy="19079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2910" y="500042"/>
            <a:ext cx="83058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Как при покупке утюга сделать правильный выбор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0" y="1785926"/>
            <a:ext cx="9144000" cy="52014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2600" dirty="0" smtClean="0">
                <a:solidFill>
                  <a:srgbClr val="000000"/>
                </a:solidFill>
                <a:ea typeface="Times New Roman" pitchFamily="18" charset="0"/>
                <a:cs typeface="Times New Roman" pitchFamily="18" charset="0"/>
              </a:rPr>
              <a:t>Для начала давайте определимся, в каких масштабах вы будете гладить.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ru-RU" sz="2600" dirty="0" smtClean="0">
                <a:solidFill>
                  <a:srgbClr val="000000"/>
                </a:solidFill>
                <a:ea typeface="Times New Roman" pitchFamily="18" charset="0"/>
                <a:cs typeface="Times New Roman" pitchFamily="18" charset="0"/>
              </a:rPr>
              <a:t>Если в промышленных – то вас нужен утюг с мощностью более 1600 Вт, оснащенный парогенератором. Такой утюг будет стоить раз в 5-6 дороже обычного, но он значительно облегчит вам жизнь, если гладить нужно действительно много (например: в салоне, ателье, прачечной и т.д.)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ru-RU" sz="2600" dirty="0" smtClean="0">
                <a:solidFill>
                  <a:srgbClr val="000000"/>
                </a:solidFill>
                <a:ea typeface="Times New Roman" pitchFamily="18" charset="0"/>
                <a:cs typeface="Times New Roman" pitchFamily="18" charset="0"/>
              </a:rPr>
              <a:t>Если же вам нужен утюг для домашней глажки – нужно выбирать паровой утюг. Таких утюгов – пруд пруди, так что, выбирая для себя новенький и красивенький, нужно вооружиться необходимыми характеристиками, чтобы потом не кусать себе локти. </a:t>
            </a:r>
            <a:endParaRPr lang="ru-RU" sz="2600" dirty="0" smtClean="0">
              <a:cs typeface="Arial" pitchFamily="34" charset="0"/>
            </a:endParaRP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endParaRPr lang="ru-RU" sz="2000" dirty="0" smtClean="0"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85728"/>
            <a:ext cx="8229600" cy="1143008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Как при покупке утюга сделать правильный выбор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935480"/>
            <a:ext cx="5543560" cy="4389120"/>
          </a:xfrm>
        </p:spPr>
        <p:txBody>
          <a:bodyPr>
            <a:normAutofit lnSpcReduction="10000"/>
          </a:bodyPr>
          <a:lstStyle/>
          <a:p>
            <a:r>
              <a:rPr lang="ru-RU" dirty="0" smtClean="0"/>
              <a:t>Утюги в первую очередь отличаются подошвой. Практически все производители стремятся сделать так, чтобы трение в процессе глажки было минимальным, подошва была прочной и не царапалась при встрече с кнопками, змейками и пуговицами, равномерно распределяла тепло, была </a:t>
            </a:r>
            <a:r>
              <a:rPr lang="ru-RU" dirty="0" err="1" smtClean="0"/>
              <a:t>антипригарной</a:t>
            </a:r>
            <a:r>
              <a:rPr lang="ru-RU" dirty="0" smtClean="0"/>
              <a:t> и </a:t>
            </a:r>
            <a:r>
              <a:rPr lang="ru-RU" dirty="0" err="1" smtClean="0"/>
              <a:t>суперскользящей</a:t>
            </a:r>
            <a:r>
              <a:rPr lang="ru-RU" dirty="0" smtClean="0"/>
              <a:t>.</a:t>
            </a:r>
          </a:p>
          <a:p>
            <a:endParaRPr lang="ru-RU" dirty="0"/>
          </a:p>
        </p:txBody>
      </p:sp>
      <p:pic>
        <p:nvPicPr>
          <p:cNvPr id="5" name="Picture 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43636" y="2714620"/>
            <a:ext cx="2131607" cy="25622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642918"/>
            <a:ext cx="8229600" cy="5786478"/>
          </a:xfrm>
        </p:spPr>
        <p:txBody>
          <a:bodyPr>
            <a:normAutofit fontScale="92500" lnSpcReduction="20000"/>
          </a:bodyPr>
          <a:lstStyle/>
          <a:p>
            <a:r>
              <a:rPr lang="ru-RU" dirty="0" smtClean="0"/>
              <a:t>В паровых утюгах есть несколько возможностей. Паровой удар или </a:t>
            </a:r>
            <a:r>
              <a:rPr lang="ru-RU" dirty="0" err="1" smtClean="0"/>
              <a:t>турбопар</a:t>
            </a:r>
            <a:r>
              <a:rPr lang="ru-RU" dirty="0" smtClean="0"/>
              <a:t> – усиленная подача пара, пригодится, если нужно разгладить пересушенную вещь, либо вещь из плотной ткани. Благодаря вертикальному отпариванию, в котором утюг подает пар в вертикальном положении, можно прогладить пальто или пиджак, даже не снимая его с вешалки. </a:t>
            </a:r>
          </a:p>
          <a:p>
            <a:r>
              <a:rPr lang="ru-RU" dirty="0" smtClean="0"/>
              <a:t>При нажатии на кнопку с функцией разбрызгивания в процессе глажки, утюг разбрызгивает воду впереди себя – благодаря этой функции можно хорошо разгладить складки около манжеток и т.д. Некоторые модели утюгов могут выдавать из носика не только воду, но и паровую струю.</a:t>
            </a:r>
          </a:p>
          <a:p>
            <a:r>
              <a:rPr lang="ru-RU" dirty="0" smtClean="0"/>
              <a:t>В хороших утюгах есть съемные </a:t>
            </a:r>
            <a:r>
              <a:rPr lang="ru-RU" dirty="0" err="1" smtClean="0"/>
              <a:t>противоизвестковые</a:t>
            </a:r>
            <a:r>
              <a:rPr lang="ru-RU" dirty="0" smtClean="0"/>
              <a:t> стержни </a:t>
            </a:r>
            <a:r>
              <a:rPr lang="ru-RU" dirty="0" err="1" smtClean="0"/>
              <a:t>Anticalc</a:t>
            </a:r>
            <a:r>
              <a:rPr lang="ru-RU" dirty="0" smtClean="0"/>
              <a:t>, а в некоторых утюгах существует встроенная система защиты от накипи, которая предварительно очищает воду, заливаемую в утюг.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357166"/>
            <a:ext cx="8229600" cy="1143000"/>
          </a:xfrm>
        </p:spPr>
        <p:txBody>
          <a:bodyPr/>
          <a:lstStyle/>
          <a:p>
            <a:r>
              <a:rPr lang="ru-RU" dirty="0" smtClean="0"/>
              <a:t>Знакомьтесь, утюг</a:t>
            </a:r>
            <a:r>
              <a:rPr lang="en-US" dirty="0" smtClean="0"/>
              <a:t> </a:t>
            </a:r>
            <a:r>
              <a:rPr lang="ru-RU" dirty="0" smtClean="0"/>
              <a:t>«</a:t>
            </a:r>
            <a:r>
              <a:rPr lang="en-US" dirty="0" smtClean="0"/>
              <a:t>Marta</a:t>
            </a:r>
            <a:r>
              <a:rPr lang="ru-RU" dirty="0" smtClean="0"/>
              <a:t>»</a:t>
            </a:r>
            <a:r>
              <a:rPr lang="en-US" dirty="0" smtClean="0"/>
              <a:t> </a:t>
            </a: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1026" name="Picture 2" descr="C:\Users\1\Saved Games\Desktop\Электричество\Электричество\SDC10069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-57839" y="2272361"/>
            <a:ext cx="5034485" cy="3775864"/>
          </a:xfrm>
          <a:prstGeom prst="rect">
            <a:avLst/>
          </a:prstGeom>
          <a:noFill/>
        </p:spPr>
      </p:pic>
      <p:sp>
        <p:nvSpPr>
          <p:cNvPr id="5" name="Стрелка влево 4"/>
          <p:cNvSpPr/>
          <p:nvPr/>
        </p:nvSpPr>
        <p:spPr>
          <a:xfrm>
            <a:off x="3071802" y="4857760"/>
            <a:ext cx="1714512" cy="928694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4929190" y="5143512"/>
            <a:ext cx="25003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Утюг  «</a:t>
            </a:r>
            <a:r>
              <a:rPr lang="en-US" dirty="0" smtClean="0"/>
              <a:t>Marta</a:t>
            </a:r>
            <a:r>
              <a:rPr lang="ru-RU" dirty="0" smtClean="0"/>
              <a:t>»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Характеристики утюга </a:t>
            </a:r>
            <a:endParaRPr lang="ru-RU" dirty="0"/>
          </a:p>
        </p:txBody>
      </p:sp>
      <p:pic>
        <p:nvPicPr>
          <p:cNvPr id="2050" name="Picture 2" descr="C:\Users\1\Saved Games\Desktop\Электричество\Электричество\SDC1007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-258662" y="2616059"/>
            <a:ext cx="3783548" cy="2837661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3357554" y="2000240"/>
            <a:ext cx="5643602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/>
              <a:t>Производитель - 	</a:t>
            </a:r>
            <a:r>
              <a:rPr lang="ru-RU" sz="2400" dirty="0" err="1" smtClean="0"/>
              <a:t>Marta</a:t>
            </a:r>
            <a:endParaRPr lang="ru-RU" sz="2400" dirty="0" smtClean="0"/>
          </a:p>
          <a:p>
            <a:r>
              <a:rPr lang="ru-RU" sz="2400" dirty="0" smtClean="0"/>
              <a:t>Модель -	MT-1108</a:t>
            </a:r>
          </a:p>
          <a:p>
            <a:r>
              <a:rPr lang="ru-RU" sz="2400" dirty="0" smtClean="0"/>
              <a:t>Общие характеристики:</a:t>
            </a:r>
          </a:p>
          <a:p>
            <a:r>
              <a:rPr lang="ru-RU" sz="2400" dirty="0" smtClean="0"/>
              <a:t>Мощность -	2000 Вт</a:t>
            </a:r>
          </a:p>
          <a:p>
            <a:r>
              <a:rPr lang="ru-RU" sz="2400" dirty="0" smtClean="0"/>
              <a:t>Постоянная подача пара, с регулировкой  -	есть</a:t>
            </a:r>
          </a:p>
          <a:p>
            <a:r>
              <a:rPr lang="ru-RU" sz="2400" dirty="0" smtClean="0"/>
              <a:t>Функция разбрызгивания -	есть</a:t>
            </a:r>
          </a:p>
          <a:p>
            <a:r>
              <a:rPr lang="ru-RU" sz="2400" dirty="0" smtClean="0"/>
              <a:t>Возможность сухого глажения -	есть</a:t>
            </a:r>
          </a:p>
          <a:p>
            <a:r>
              <a:rPr lang="ru-RU" sz="2400" dirty="0" smtClean="0"/>
              <a:t>Подошва -	нерж. сталь</a:t>
            </a:r>
          </a:p>
          <a:p>
            <a:r>
              <a:rPr lang="ru-RU" sz="2400" dirty="0" smtClean="0"/>
              <a:t>Паровой удар -	есть, вертикальное отпаривание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14290"/>
            <a:ext cx="8229600" cy="1143000"/>
          </a:xfrm>
        </p:spPr>
        <p:txBody>
          <a:bodyPr/>
          <a:lstStyle/>
          <a:p>
            <a:r>
              <a:rPr lang="ru-RU" dirty="0" smtClean="0"/>
              <a:t>Характеристики утюга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44" y="1285860"/>
            <a:ext cx="8858312" cy="5038740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dirty="0" smtClean="0"/>
              <a:t>Комфорт</a:t>
            </a:r>
          </a:p>
          <a:p>
            <a:r>
              <a:rPr lang="ru-RU" dirty="0" smtClean="0"/>
              <a:t>Желобок для пуговиц	есть</a:t>
            </a:r>
          </a:p>
          <a:p>
            <a:r>
              <a:rPr lang="ru-RU" dirty="0" smtClean="0"/>
              <a:t>Длина шнура	2.5 м</a:t>
            </a:r>
          </a:p>
          <a:p>
            <a:pPr>
              <a:buNone/>
            </a:pPr>
            <a:r>
              <a:rPr lang="ru-RU" dirty="0" smtClean="0"/>
              <a:t>Безопасность и защита</a:t>
            </a:r>
          </a:p>
          <a:p>
            <a:r>
              <a:rPr lang="ru-RU" dirty="0" smtClean="0"/>
              <a:t>Система защиты от накипи	есть</a:t>
            </a:r>
          </a:p>
          <a:p>
            <a:r>
              <a:rPr lang="ru-RU" dirty="0" smtClean="0"/>
              <a:t>Система </a:t>
            </a:r>
            <a:r>
              <a:rPr lang="ru-RU" dirty="0" err="1" smtClean="0"/>
              <a:t>самоочистки</a:t>
            </a:r>
            <a:r>
              <a:rPr lang="ru-RU" dirty="0" smtClean="0"/>
              <a:t>	есть</a:t>
            </a:r>
          </a:p>
          <a:p>
            <a:r>
              <a:rPr lang="ru-RU" dirty="0" err="1" smtClean="0"/>
              <a:t>Противокапельная</a:t>
            </a:r>
            <a:r>
              <a:rPr lang="ru-RU" dirty="0" smtClean="0"/>
              <a:t> система	есть</a:t>
            </a:r>
          </a:p>
          <a:p>
            <a:r>
              <a:rPr lang="ru-RU" dirty="0" smtClean="0"/>
              <a:t>Автоматическое отключение	есть, в вертикальном положении через 8 мин, в горизонтальном положении через 30 с</a:t>
            </a:r>
          </a:p>
          <a:p>
            <a:r>
              <a:rPr lang="ru-RU" dirty="0" smtClean="0"/>
              <a:t>Сигнал </a:t>
            </a:r>
            <a:r>
              <a:rPr lang="ru-RU" dirty="0" err="1" smtClean="0"/>
              <a:t>автоотключения</a:t>
            </a:r>
            <a:r>
              <a:rPr lang="ru-RU" dirty="0" smtClean="0"/>
              <a:t>	звуковой</a:t>
            </a:r>
          </a:p>
          <a:p>
            <a:pPr>
              <a:buNone/>
            </a:pPr>
            <a:r>
              <a:rPr lang="ru-RU" dirty="0" smtClean="0"/>
              <a:t>Особенности</a:t>
            </a:r>
          </a:p>
          <a:p>
            <a:r>
              <a:rPr lang="ru-RU" dirty="0" smtClean="0"/>
              <a:t>Комплектация	мерный стакан</a:t>
            </a:r>
          </a:p>
          <a:p>
            <a:r>
              <a:rPr lang="ru-RU" dirty="0" smtClean="0"/>
              <a:t>Дополнительная информация	цифровой ЖК-дисплей</a:t>
            </a:r>
          </a:p>
          <a:p>
            <a:endParaRPr lang="ru-RU" dirty="0"/>
          </a:p>
        </p:txBody>
      </p:sp>
      <p:pic>
        <p:nvPicPr>
          <p:cNvPr id="6" name="Рисунок 5" descr="C:\Users\1\Saved Games\Desktop\Электричество\Электричество\SDC10070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43636" y="1571612"/>
            <a:ext cx="2493645" cy="18727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180</TotalTime>
  <Words>511</Words>
  <Application>Microsoft Office PowerPoint</Application>
  <PresentationFormat>Экран (4:3)</PresentationFormat>
  <Paragraphs>62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Поток</vt:lpstr>
      <vt:lpstr>Утюг – мой друг</vt:lpstr>
      <vt:lpstr>Цель исследования: </vt:lpstr>
      <vt:lpstr>Без утюга никак!</vt:lpstr>
      <vt:lpstr>Как при покупке утюга сделать правильный выбор</vt:lpstr>
      <vt:lpstr>Как при покупке утюга сделать правильный выбор</vt:lpstr>
      <vt:lpstr>Слайд 6</vt:lpstr>
      <vt:lpstr>Знакомьтесь, утюг «Marta»  </vt:lpstr>
      <vt:lpstr>Характеристики утюга </vt:lpstr>
      <vt:lpstr>Характеристики утюга </vt:lpstr>
      <vt:lpstr>Расчёт электроэнергии   </vt:lpstr>
      <vt:lpstr>Стоимость, затраченной электроэнергии</vt:lpstr>
      <vt:lpstr>Вывод</vt:lpstr>
      <vt:lpstr>Источники информации</vt:lpstr>
    </vt:vector>
  </TitlesOfParts>
  <Company>OEM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Утюг</dc:title>
  <dc:creator>1</dc:creator>
  <cp:lastModifiedBy>User</cp:lastModifiedBy>
  <cp:revision>22</cp:revision>
  <dcterms:created xsi:type="dcterms:W3CDTF">2010-02-26T13:39:37Z</dcterms:created>
  <dcterms:modified xsi:type="dcterms:W3CDTF">2010-12-22T13:51:11Z</dcterms:modified>
</cp:coreProperties>
</file>