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7" r:id="rId3"/>
    <p:sldId id="258" r:id="rId4"/>
    <p:sldId id="259" r:id="rId5"/>
    <p:sldId id="260" r:id="rId6"/>
    <p:sldId id="269" r:id="rId7"/>
    <p:sldId id="261" r:id="rId8"/>
    <p:sldId id="264" r:id="rId9"/>
    <p:sldId id="271" r:id="rId10"/>
    <p:sldId id="27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46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20.08.2015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7247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Раздел 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«Лепка» 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дополнительной </a:t>
            </a:r>
            <a:r>
              <a:rPr lang="ru-RU" sz="3600" b="1" dirty="0" err="1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общеразвивающей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 программы «</a:t>
            </a:r>
            <a:r>
              <a:rPr lang="ru-RU" sz="3600" b="1" dirty="0" err="1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Кенгу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US" sz="3600" b="1" dirty="0" err="1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ru</a:t>
            </a:r>
            <a:r>
              <a:rPr lang="ru-RU" sz="3600" b="1" dirty="0" smtClean="0">
                <a:ln>
                  <a:solidFill>
                    <a:srgbClr val="0070C0"/>
                  </a:solidFill>
                </a:ln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F:\гусе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846" t="6300" r="5501" b="11801"/>
          <a:stretch>
            <a:fillRect/>
          </a:stretch>
        </p:blipFill>
        <p:spPr bwMode="auto">
          <a:xfrm>
            <a:off x="1928794" y="2610372"/>
            <a:ext cx="5143536" cy="3524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Лепка «Узоры»</a:t>
            </a:r>
            <a:endParaRPr lang="ru-RU" sz="3600" dirty="0"/>
          </a:p>
        </p:txBody>
      </p:sp>
      <p:pic>
        <p:nvPicPr>
          <p:cNvPr id="4" name="Содержимое 3" descr="лепка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643050"/>
            <a:ext cx="7010238" cy="468155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4290"/>
            <a:ext cx="8291264" cy="1571636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cs typeface="Times New Roman" pitchFamily="18" charset="0"/>
              </a:rPr>
              <a:t>Перед вами подборка мини-уроков по лепке для самых маленьких детей (от 1 до 1,5 </a:t>
            </a:r>
            <a:r>
              <a:rPr lang="ru-RU" sz="2200" dirty="0" smtClean="0">
                <a:cs typeface="Times New Roman" pitchFamily="18" charset="0"/>
              </a:rPr>
              <a:t>лет). Малыши </a:t>
            </a:r>
            <a:r>
              <a:rPr lang="ru-RU" sz="2200" dirty="0" smtClean="0">
                <a:cs typeface="Times New Roman" pitchFamily="18" charset="0"/>
              </a:rPr>
              <a:t>в этом возрасте только начинают лепить, поэтому и все приведенные в этой статье уроки будут самыми простыми и незамысловатыми.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1028" name="Picture 4" descr="F:\СГОРОХО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0583" y="1935163"/>
            <a:ext cx="5852583" cy="4389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92697"/>
            <a:ext cx="8186766" cy="23791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+mj-lt"/>
              </a:rPr>
              <a:t>Лепка с малышами </a:t>
            </a:r>
            <a:r>
              <a:rPr lang="ru-RU" dirty="0" smtClean="0">
                <a:latin typeface="+mj-lt"/>
              </a:rPr>
              <a:t>их </a:t>
            </a:r>
            <a:r>
              <a:rPr lang="ru-RU" dirty="0" smtClean="0">
                <a:latin typeface="+mj-lt"/>
              </a:rPr>
              <a:t>развития. В процессе работы с тестом у детей очень хорошо развивается мелкая моторика пальцев (ученые давно доказали, что степень развития мелкой моторики напрямую связана с уровнем развития речи и умственных способностей ребенка), развиваются навыки конструирования и концентрация внимания</a:t>
            </a:r>
            <a:r>
              <a:rPr lang="ru-RU" dirty="0" smtClean="0">
                <a:latin typeface="+mj-lt"/>
              </a:rPr>
              <a:t>.</a:t>
            </a:r>
            <a:endParaRPr lang="ru-RU" dirty="0" smtClean="0">
              <a:latin typeface="+mj-lt"/>
            </a:endParaRPr>
          </a:p>
        </p:txBody>
      </p:sp>
      <p:pic>
        <p:nvPicPr>
          <p:cNvPr id="4" name="Содержимое 3" descr="лепк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214546" y="3058704"/>
            <a:ext cx="4500594" cy="337544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12168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        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Рецепт домашнего теста для лепки: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44568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4 столовые ложки мука,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 столовые ложки соли,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1 чайная ложка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растительного масла;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горячая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вода (температура воды очень важна!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Чем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теплее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вода – тем лучше набухнет клейковина в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муке 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тем мягче и эластичнее будет тесто).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       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Чтобы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подкрасить тесто подойдут пищевые красители. </a:t>
            </a:r>
          </a:p>
          <a:p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571480"/>
            <a:ext cx="5214974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Знакомство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 тестом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35004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Самый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простой способ познакомить ребенка с тестом –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это просто сесть рядом и начать из теста лепить.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	Дайте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ребенку кусочек теста среднего размера. Путь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он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поиграет столько, сколько захочет. Если ребенок не знает, как играть помогите ему: покажите, как можно отрывать кусочки, разминать их пальчиками, ладошками.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endParaRPr lang="ru-RU" dirty="0"/>
          </a:p>
        </p:txBody>
      </p:sp>
      <p:pic>
        <p:nvPicPr>
          <p:cNvPr id="2050" name="Picture 2" descr="F:\ЗНАКОМС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956" b="8133"/>
          <a:stretch>
            <a:fillRect/>
          </a:stretch>
        </p:blipFill>
        <p:spPr bwMode="auto">
          <a:xfrm>
            <a:off x="1187624" y="2060848"/>
            <a:ext cx="6768752" cy="403244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83568" y="26064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	Когда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малыш увидит, что мама увлеченно мнет в руках новый материал и так «интересно» с ним играет – он обязательно заинтересуется и попробует взять тесто в руки. А дальше все получится само собой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Тесто </a:t>
            </a:r>
            <a:r>
              <a:rPr lang="ru-RU" b="1" dirty="0" smtClean="0"/>
              <a:t>бабушка месила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32040" y="1571612"/>
            <a:ext cx="3754760" cy="466569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Можно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почитать стихи: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Мешу, мешу тесто,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Есть в печи место,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Пеку, пеку каравай!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***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Я пеку, пеку, пеку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Деткам всем по пирожку,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 для милой мамочки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Испеку два пряничка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кушай, кушай, мамочка -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вкусные два пряничка!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 ребяток приглашу,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пирожками угощу.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F: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5222" b="17429"/>
          <a:stretch>
            <a:fillRect/>
          </a:stretch>
        </p:blipFill>
        <p:spPr bwMode="auto">
          <a:xfrm>
            <a:off x="500034" y="1714488"/>
            <a:ext cx="4214842" cy="40294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728"/>
            <a:ext cx="8229600" cy="263921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	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Выложите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теплое тесто на разделочную доску или пластмассовый поднос. Разомните тесто, пошлепайте по нему своей ладонью (шлепать надо всей ладонью, а не пальцами). Попросите ребенка повторить ваши действия и осторожно помогите. Действия можно сопровождать такими словами: </a:t>
            </a:r>
            <a:b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Шлеп, шлеп, шлеп, моя </a:t>
            </a:r>
            <a:r>
              <a:rPr lang="ru-RU" sz="2400" b="1" i="1" dirty="0" err="1" smtClean="0">
                <a:solidFill>
                  <a:schemeClr val="tx2">
                    <a:lumMod val="75000"/>
                  </a:schemeClr>
                </a:solidFill>
              </a:rPr>
              <a:t>ладошечка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! </a:t>
            </a:r>
            <a:b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Получилась тонкая лепешечка!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 descr="F: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067020"/>
            <a:ext cx="3672408" cy="2845326"/>
          </a:xfrm>
          <a:prstGeom prst="rect">
            <a:avLst/>
          </a:prstGeom>
          <a:noFill/>
        </p:spPr>
      </p:pic>
      <p:pic>
        <p:nvPicPr>
          <p:cNvPr id="2050" name="Picture 2" descr="F:\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071810"/>
            <a:ext cx="3214710" cy="2873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3328982" cy="500066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Научите отщипывать маленькие кусочки теста, а от куска и скатывать из них шарики диаметром 5-7 мм, надавливать указательным пальцем на шарик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3200" dirty="0"/>
          </a:p>
        </p:txBody>
      </p:sp>
      <p:pic>
        <p:nvPicPr>
          <p:cNvPr id="4" name="Picture 2" descr="F: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171" r="7028"/>
          <a:stretch>
            <a:fillRect/>
          </a:stretch>
        </p:blipFill>
        <p:spPr bwMode="auto">
          <a:xfrm>
            <a:off x="3879441" y="1142984"/>
            <a:ext cx="4807360" cy="43024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443</TotalTime>
  <Words>240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Раздел «Лепка»  дополнительной общеразвивающей программы «Кенгу-ru»</vt:lpstr>
      <vt:lpstr>Перед вами подборка мини-уроков по лепке для самых маленьких детей (от 1 до 1,5 лет). Малыши в этом возрасте только начинают лепить, поэтому и все приведенные в этой статье уроки будут самыми простыми и незамысловатыми. </vt:lpstr>
      <vt:lpstr>Слайд 3</vt:lpstr>
      <vt:lpstr>         Рецепт домашнего теста для лепки: </vt:lpstr>
      <vt:lpstr>Знакомство с тестом</vt:lpstr>
      <vt:lpstr>    </vt:lpstr>
      <vt:lpstr>Тесто бабушка месила</vt:lpstr>
      <vt:lpstr>                        Выложите теплое тесто на разделочную доску или пластмассовый поднос. Разомните тесто, пошлепайте по нему своей ладонью (шлепать надо всей ладонью, а не пальцами). Попросите ребенка повторить ваши действия и осторожно помогите. Действия можно сопровождать такими словами:  Шлеп, шлеп, шлеп, моя ладошечка!  Получилась тонкая лепешечка! </vt:lpstr>
      <vt:lpstr>Научите отщипывать маленькие кусочки теста, а от куска и скатывать из них шарики диаметром 5-7 мм, надавливать указательным пальцем на шарик.</vt:lpstr>
      <vt:lpstr>Лепка «Узоры»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:лепка для самых маленьких</dc:title>
  <dc:creator>Admin</dc:creator>
  <cp:lastModifiedBy>home</cp:lastModifiedBy>
  <cp:revision>34</cp:revision>
  <dcterms:created xsi:type="dcterms:W3CDTF">2015-08-18T01:24:15Z</dcterms:created>
  <dcterms:modified xsi:type="dcterms:W3CDTF">2015-08-20T15:59:49Z</dcterms:modified>
</cp:coreProperties>
</file>