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EA981-EC98-4459-9391-950FC8651B70}" type="datetimeFigureOut">
              <a:rPr lang="ru-RU" smtClean="0"/>
              <a:pPr/>
              <a:t>04.11.2010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393015-C915-4E75-A60A-D6B66D84A1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EA981-EC98-4459-9391-950FC8651B70}" type="datetimeFigureOut">
              <a:rPr lang="ru-RU" smtClean="0"/>
              <a:pPr/>
              <a:t>04.11.2010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93015-C915-4E75-A60A-D6B66D84A1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EA981-EC98-4459-9391-950FC8651B70}" type="datetimeFigureOut">
              <a:rPr lang="ru-RU" smtClean="0"/>
              <a:pPr/>
              <a:t>04.11.2010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93015-C915-4E75-A60A-D6B66D84A1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FFEA981-EC98-4459-9391-950FC8651B70}" type="datetimeFigureOut">
              <a:rPr lang="ru-RU" smtClean="0"/>
              <a:pPr/>
              <a:t>04.11.2010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F393015-C915-4E75-A60A-D6B66D84A1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EA981-EC98-4459-9391-950FC8651B70}" type="datetimeFigureOut">
              <a:rPr lang="ru-RU" smtClean="0"/>
              <a:pPr/>
              <a:t>04.11.2010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93015-C915-4E75-A60A-D6B66D84A1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EA981-EC98-4459-9391-950FC8651B70}" type="datetimeFigureOut">
              <a:rPr lang="ru-RU" smtClean="0"/>
              <a:pPr/>
              <a:t>04.11.2010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93015-C915-4E75-A60A-D6B66D84A1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93015-C915-4E75-A60A-D6B66D84A1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EA981-EC98-4459-9391-950FC8651B70}" type="datetimeFigureOut">
              <a:rPr lang="ru-RU" smtClean="0"/>
              <a:pPr/>
              <a:t>04.11.2010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EA981-EC98-4459-9391-950FC8651B70}" type="datetimeFigureOut">
              <a:rPr lang="ru-RU" smtClean="0"/>
              <a:pPr/>
              <a:t>04.11.2010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93015-C915-4E75-A60A-D6B66D84A1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EA981-EC98-4459-9391-950FC8651B70}" type="datetimeFigureOut">
              <a:rPr lang="ru-RU" smtClean="0"/>
              <a:pPr/>
              <a:t>04.11.2010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93015-C915-4E75-A60A-D6B66D84A1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FFEA981-EC98-4459-9391-950FC8651B70}" type="datetimeFigureOut">
              <a:rPr lang="ru-RU" smtClean="0"/>
              <a:pPr/>
              <a:t>04.11.2010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F393015-C915-4E75-A60A-D6B66D84A1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EA981-EC98-4459-9391-950FC8651B70}" type="datetimeFigureOut">
              <a:rPr lang="ru-RU" smtClean="0"/>
              <a:pPr/>
              <a:t>04.11.2010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393015-C915-4E75-A60A-D6B66D84A1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FFEA981-EC98-4459-9391-950FC8651B70}" type="datetimeFigureOut">
              <a:rPr lang="ru-RU" smtClean="0"/>
              <a:pPr/>
              <a:t>04.11.2010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F393015-C915-4E75-A60A-D6B66D84A15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</a:rPr>
              <a:t>Особенности развития речи у детей с умственной отсталостью</a:t>
            </a:r>
            <a:endParaRPr lang="ru-RU" sz="48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0" name="Picture 2" descr="C:\Documents and Settings\Алиса\Рабочий стол\index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3643314"/>
            <a:ext cx="3286148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Обследование звукопроизношения (пропуск, замена, искаженное произношение):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повторить изолированные звуки (гласные, согласные);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произнести звуки в слогах;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произнести отдельные фразы;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прочесть буквы, слоги, слова, предложения;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назвать предметные картинки.</a:t>
            </a:r>
          </a:p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Обследование словаря (активного):</a:t>
            </a:r>
          </a:p>
          <a:p>
            <a:pPr algn="just"/>
            <a:r>
              <a:rPr lang="ru-RU" dirty="0" smtClean="0"/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назвать предметные картинки (что это? кто это?);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продолжить перечисление предметов без зрительной опоры;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назвать по картинке времена года;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назвать предмет (экспериментатор называет его части);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назвать сходные предметы;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закончить фразу;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образовать новые слова с уменьшительным суффиксом;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выявить по картинкам слова, обозначающие действие;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Методы исследования речи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ru-RU" sz="29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Обследование грамматического строя речи</a:t>
            </a:r>
            <a:r>
              <a:rPr lang="ru-RU" b="1" dirty="0" smtClean="0"/>
              <a:t>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употребить падежные окончания в зависимости от предлогов по картинкам (предлагаются вопросы: "Где лежит книга? Откуда взяли тетрадь? К чему подошел мальчик? Чем покрыт стол? Чего нет у мальчика?");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составить предложение по сюжетной картинке и по вопросам;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составить предложение по опорным словам: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пионеры, летом, отдыхать, в лагере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проанализировать предложение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Сколько слов в предложении?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составить рассказ по сюжетной картинке;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пересказать прослушанный рассказ;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составить рассказ по сюжетной картинке.</a:t>
            </a:r>
          </a:p>
          <a:p>
            <a:pPr algn="ctr"/>
            <a:r>
              <a:rPr lang="ru-RU" sz="29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Обследование письменной речи:</a:t>
            </a:r>
          </a:p>
          <a:p>
            <a:pPr algn="just"/>
            <a:r>
              <a:rPr lang="ru-RU" dirty="0" smtClean="0"/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чтение - слоговое или слитное;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письмо - списывание, изложение, сочинение, составление деловых текстов; наличие и характер ошибок;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соотношение устной и письменной речи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Понятие речи </a:t>
            </a:r>
          </a:p>
          <a:p>
            <a:pPr algn="just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Виды речи</a:t>
            </a:r>
          </a:p>
          <a:p>
            <a:pPr algn="just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3.Особенности речи у умственно отсталых детей</a:t>
            </a:r>
          </a:p>
          <a:p>
            <a:pPr algn="just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Методы исследования речи</a:t>
            </a:r>
            <a:endParaRPr lang="ru-RU" sz="4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Содержание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Речь — сложившаяся исторически в процессе материальной преобразующей деятельности людей форма общения, опосредствованная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языком(Психологический словарь)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Речь — это деятельность общения — выражения, воздействия, сообщения — посредством языка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речь — это язык в действии(С. Л. Рубинштейн)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онятие речи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психологии различают две формы речи: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Внешнюю (система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используемых человеком звуковых сигналов, письменных знаков и символов для передачи информации, процесс материализации мысли.)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-Устная (это общение между людьми посредством произнесения слов вслух, с одной стороны, и восприятия их людьми на слух - с другой.)Выделяют два вида устной речи: монологическая и диалогическая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-Письменная(это графически оформленная речь, организованная на основе буквенных изображений. )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Виды речи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Внутреннюю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речь, лишенная звукового оформления и протекающая с использованием языковых значений, но вне коммуникативной функции; внутреннее проговаривание)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Особенности речи у умственно- отсталых детей</a:t>
            </a:r>
            <a:endParaRPr lang="ru-RU" sz="4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Алиса\Рабочий стол\42357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2928934"/>
            <a:ext cx="2214578" cy="247650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28662" y="1643050"/>
            <a:ext cx="721523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Изучением речи умственно отсталых детей занимались:</a:t>
            </a:r>
          </a:p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А. Р.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Лурия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М. Ф. Гнездилов, </a:t>
            </a:r>
          </a:p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Г. М.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Дульнев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М. П. Кононова, </a:t>
            </a:r>
          </a:p>
          <a:p>
            <a:pPr algn="just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В. Г. Петрова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Первые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слова появляются у них после 3 лет, фразы - к концу дошкольного возраста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-Ограниченное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понимание обращенной речи, привязанность к данной ситуации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оторванность речи от деятельности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Фразовая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речь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отличается большим количеством фонетических и грамматических искажений.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/>
              <a:t>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Особенно страдает связность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речи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Пассивный словарный запас значительно превышает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активный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-Длительное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время сохраняется ситуативное значение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слова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-Отмечаются трудности звукобуквенного анализа и синтеза, восприятия и понимания речи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 smtClean="0"/>
              <a:t>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аблюдаются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различные виды расстройства письма, трудности овладения техникой чтения, снижена потребность в речевом общении.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-В школьном возрасте сохраняются формы речи, которыми дети в норме пользуются в 3-4 года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-Дети иногда пишут зеркально, теряют строки при письме и чтении.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108</TotalTime>
  <Words>518</Words>
  <Application>Microsoft Office PowerPoint</Application>
  <PresentationFormat>Экран (4:3)</PresentationFormat>
  <Paragraphs>60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Бумажная</vt:lpstr>
      <vt:lpstr>Особенности развития речи у детей с умственной отсталостью</vt:lpstr>
      <vt:lpstr>Содержание</vt:lpstr>
      <vt:lpstr>Понятие речи</vt:lpstr>
      <vt:lpstr>Виды речи</vt:lpstr>
      <vt:lpstr>Слайд 5</vt:lpstr>
      <vt:lpstr>Особенности речи у умственно- отсталых детей</vt:lpstr>
      <vt:lpstr>Слайд 7</vt:lpstr>
      <vt:lpstr>Слайд 8</vt:lpstr>
      <vt:lpstr>Слайд 9</vt:lpstr>
      <vt:lpstr> Методы исследования речи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развития речи у детей с умственной отсталостью</dc:title>
  <dc:creator>Я</dc:creator>
  <cp:lastModifiedBy>Александра</cp:lastModifiedBy>
  <cp:revision>14</cp:revision>
  <dcterms:created xsi:type="dcterms:W3CDTF">2010-04-30T10:26:30Z</dcterms:created>
  <dcterms:modified xsi:type="dcterms:W3CDTF">2010-11-03T21:19:15Z</dcterms:modified>
</cp:coreProperties>
</file>