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A9AB184-1AB4-4754-9353-6212ED68FBFD}">
          <p14:sldIdLst>
            <p14:sldId id="256"/>
            <p14:sldId id="257"/>
            <p14:sldId id="258"/>
            <p14:sldId id="259"/>
            <p14:sldId id="260"/>
            <p14:sldId id="261"/>
            <p14:sldId id="263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679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482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6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312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7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317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290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76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704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66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53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A4A3F-7249-4683-9236-75E3323D5411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6D139-183A-4DF5-9661-63A3FEFC8D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3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Устный счет </a:t>
            </a:r>
            <a:r>
              <a:rPr lang="ru-RU" b="1" dirty="0" smtClean="0">
                <a:solidFill>
                  <a:srgbClr val="C00000"/>
                </a:solidFill>
              </a:rPr>
              <a:t>по математике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5 класс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725144"/>
            <a:ext cx="6400800" cy="1752600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Артамонова Л.В.,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учитель математики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МКОУ «Москаленский лицей»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3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988840"/>
            <a:ext cx="8136904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Даны числа 108 и 4. Записать их: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356992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  Сумму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  Произведение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  Разность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  Частное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6948264" y="6021288"/>
            <a:ext cx="1584176" cy="57606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356992"/>
            <a:ext cx="5904656" cy="32403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108+4</a:t>
            </a:r>
          </a:p>
          <a:p>
            <a:pPr algn="ctr"/>
            <a:r>
              <a:rPr lang="ru-RU" sz="4000" b="1" dirty="0" smtClean="0"/>
              <a:t>108 * 4</a:t>
            </a:r>
          </a:p>
          <a:p>
            <a:pPr algn="ctr"/>
            <a:r>
              <a:rPr lang="ru-RU" sz="4000" b="1" dirty="0" smtClean="0"/>
              <a:t>108-4</a:t>
            </a:r>
          </a:p>
          <a:p>
            <a:pPr algn="ctr"/>
            <a:r>
              <a:rPr lang="ru-RU" sz="4000" b="1" dirty="0" smtClean="0"/>
              <a:t>108:4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47833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988840"/>
            <a:ext cx="8136904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Найти значение выражения 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  (показать ход вычислений):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356992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1)	415 + (149 + 85)=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2)	149 - (137 -  51)=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3)	217 – (123 +  17)=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4)	348 + (171 -  48)=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6948264" y="6021288"/>
            <a:ext cx="1584176" cy="57606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2118" y="3356992"/>
            <a:ext cx="5904656" cy="32403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415 +85+149=649</a:t>
            </a:r>
          </a:p>
          <a:p>
            <a:pPr algn="ctr"/>
            <a:r>
              <a:rPr lang="ru-RU" sz="4000" b="1" dirty="0" smtClean="0"/>
              <a:t>149+51-137=63</a:t>
            </a:r>
          </a:p>
          <a:p>
            <a:pPr algn="ctr"/>
            <a:r>
              <a:rPr lang="ru-RU" sz="4000" b="1" dirty="0" smtClean="0"/>
              <a:t>217-17-123=77</a:t>
            </a:r>
          </a:p>
          <a:p>
            <a:pPr algn="ctr"/>
            <a:r>
              <a:rPr lang="ru-RU" sz="4000" b="1" dirty="0" smtClean="0"/>
              <a:t>348-48+171=471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06927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988840"/>
            <a:ext cx="8136904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Подчеркнуть верное равенство: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2477" y="3356992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1)	153 + 92 = 92 + 153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2)	(150 + 3) + 92 = 150 +(3+92)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3)	160 – (60 - 37) = 160 – 60 – 37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7545907" y="6270914"/>
            <a:ext cx="1584176" cy="57606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3216" y="3356421"/>
            <a:ext cx="7119144" cy="32403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u="sng" dirty="0" smtClean="0">
                <a:solidFill>
                  <a:srgbClr val="C00000"/>
                </a:solidFill>
              </a:rPr>
              <a:t>1)153 + 92 = 92 + 153</a:t>
            </a:r>
          </a:p>
          <a:p>
            <a:r>
              <a:rPr lang="ru-RU" sz="4000" b="1" u="sng" dirty="0" smtClean="0">
                <a:solidFill>
                  <a:srgbClr val="C00000"/>
                </a:solidFill>
              </a:rPr>
              <a:t>2)(150 + 3) + 92 = 150 +(3+92)</a:t>
            </a:r>
          </a:p>
          <a:p>
            <a:r>
              <a:rPr lang="ru-RU" sz="4000" b="1" dirty="0" smtClean="0"/>
              <a:t>3)160 – (60 - 37) = 160 – 60 – 37</a:t>
            </a:r>
          </a:p>
        </p:txBody>
      </p:sp>
    </p:spTree>
    <p:extLst>
      <p:ext uri="{BB962C8B-B14F-4D97-AF65-F5344CB8AC3E}">
        <p14:creationId xmlns:p14="http://schemas.microsoft.com/office/powerpoint/2010/main" val="401906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988840"/>
            <a:ext cx="8136904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Найти </a:t>
            </a:r>
            <a:r>
              <a:rPr lang="ru-RU" sz="3200" b="1" dirty="0">
                <a:solidFill>
                  <a:srgbClr val="002060"/>
                </a:solidFill>
              </a:rPr>
              <a:t>неизвестное число, обозначенное буквой x: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2477" y="3356992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1)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	27 + х = 102 , х =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2)	Х + 215 = 347, х =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3)	Х – 193 = 37 , х =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4)	496 – х = 187 , х </a:t>
            </a:r>
            <a:r>
              <a:rPr lang="ru-RU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=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7545907" y="6270914"/>
            <a:ext cx="1584176" cy="57606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2477" y="3357537"/>
            <a:ext cx="7119144" cy="32403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1)	27 + х = 102 , х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 75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2)	Х + 215 = 347, х =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132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3)	Х – 193 = 37 , х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 230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4)	496 – х = 187 , х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 309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60469" y="1530444"/>
            <a:ext cx="81369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002060"/>
                </a:solidFill>
              </a:rPr>
              <a:t>	</a:t>
            </a:r>
            <a:r>
              <a:rPr lang="ru-RU" sz="2800" b="1" dirty="0">
                <a:solidFill>
                  <a:srgbClr val="002060"/>
                </a:solidFill>
              </a:rPr>
              <a:t>У Вани было 109 марок , у Коли – 48 марок, у Саши – 35 марок, у Димы – 21 марка. На какой вопрос отвечает каждое из выражений: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2477" y="3356992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1)	109 + 48 + 35 +21 (</a:t>
            </a:r>
            <a:r>
              <a:rPr lang="ru-RU" sz="3600" b="1" dirty="0" err="1">
                <a:solidFill>
                  <a:srgbClr val="C00000"/>
                </a:solidFill>
                <a:ea typeface="Calibri"/>
                <a:cs typeface="Times New Roman"/>
              </a:rPr>
              <a:t>мар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.)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2)	(109 + 21) – (48 + 35) (</a:t>
            </a:r>
            <a:r>
              <a:rPr lang="ru-RU" sz="3600" b="1" dirty="0" err="1">
                <a:solidFill>
                  <a:srgbClr val="C00000"/>
                </a:solidFill>
                <a:ea typeface="Calibri"/>
                <a:cs typeface="Times New Roman"/>
              </a:rPr>
              <a:t>мар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.)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3)	(109 +35 + 21) – 48 (</a:t>
            </a:r>
            <a:r>
              <a:rPr lang="ru-RU" sz="3600" b="1" dirty="0" err="1">
                <a:solidFill>
                  <a:srgbClr val="C00000"/>
                </a:solidFill>
                <a:ea typeface="Calibri"/>
                <a:cs typeface="Times New Roman"/>
              </a:rPr>
              <a:t>мар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.)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4)	109 – (48 + 35 + 21) (</a:t>
            </a:r>
            <a:r>
              <a:rPr lang="ru-RU" sz="3600" b="1" dirty="0" err="1">
                <a:solidFill>
                  <a:srgbClr val="C00000"/>
                </a:solidFill>
                <a:ea typeface="Calibri"/>
                <a:cs typeface="Times New Roman"/>
              </a:rPr>
              <a:t>мар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43354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60469" y="1530444"/>
            <a:ext cx="81369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002060"/>
                </a:solidFill>
              </a:rPr>
              <a:t>	</a:t>
            </a:r>
            <a:r>
              <a:rPr lang="ru-RU" sz="2800" b="1" dirty="0">
                <a:solidFill>
                  <a:srgbClr val="002060"/>
                </a:solidFill>
              </a:rPr>
              <a:t>У Вани было 109 марок , у Коли – 48 марок, у Саши – 35 марок, у Димы – 21 марка.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2477" y="3356992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Calibri"/>
                <a:cs typeface="Times New Roman"/>
              </a:rPr>
              <a:t>a) На </a:t>
            </a: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сколько больше марок у Вани, чем у остальных ребят?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Calibri"/>
                <a:cs typeface="Times New Roman"/>
              </a:rPr>
              <a:t>b) На </a:t>
            </a: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сколько марок меньше у Коли, чем у остальных ребят?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Calibri"/>
                <a:cs typeface="Times New Roman"/>
              </a:rPr>
              <a:t>c) Сколько </a:t>
            </a: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марок у всех ребят?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Calibri"/>
                <a:cs typeface="Times New Roman"/>
              </a:rPr>
              <a:t>d) На </a:t>
            </a: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сколько марок больше у Вани и Димы, чем у Коли и Саши?</a:t>
            </a:r>
          </a:p>
        </p:txBody>
      </p:sp>
    </p:spTree>
    <p:extLst>
      <p:ext uri="{BB962C8B-B14F-4D97-AF65-F5344CB8AC3E}">
        <p14:creationId xmlns:p14="http://schemas.microsoft.com/office/powerpoint/2010/main" val="4180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Устный счет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988840"/>
            <a:ext cx="8136904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Записать</a:t>
            </a:r>
            <a:r>
              <a:rPr lang="ru-RU" sz="3200" b="1" dirty="0">
                <a:solidFill>
                  <a:srgbClr val="002060"/>
                </a:solidFill>
              </a:rPr>
              <a:t>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392083"/>
            <a:ext cx="7992888" cy="32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1)</a:t>
            </a:r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	</a:t>
            </a: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Разность выражений 135 + 75  и  65 – 15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2)	Сумму выражений 205 – 139  и  153 + 91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3)	Разность выражений m – 17  и  n + 3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a typeface="Calibri"/>
                <a:cs typeface="Times New Roman"/>
              </a:rPr>
              <a:t>4)	Сумму выражений a + 3  и  b  - 7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7545907" y="6270914"/>
            <a:ext cx="1584176" cy="57606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8381" y="3353677"/>
            <a:ext cx="7119144" cy="32403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)	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Разность выражений 135 + 75  и  65 – 15</a:t>
            </a:r>
          </a:p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2)	Сумму выражений 205 – 139  и  153 + 91</a:t>
            </a:r>
          </a:p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3)	Разность выражений m – 17  и  n + 3</a:t>
            </a:r>
          </a:p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4)	Сумму выражений a + 3  и  b  - 7</a:t>
            </a:r>
          </a:p>
        </p:txBody>
      </p:sp>
    </p:spTree>
    <p:extLst>
      <p:ext uri="{BB962C8B-B14F-4D97-AF65-F5344CB8AC3E}">
        <p14:creationId xmlns:p14="http://schemas.microsoft.com/office/powerpoint/2010/main" val="141629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185</Words>
  <Application>Microsoft Office PowerPoint</Application>
  <PresentationFormat>Экран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Устный счет по математике  5 класс</vt:lpstr>
      <vt:lpstr>Устный счет</vt:lpstr>
      <vt:lpstr>Устный счет</vt:lpstr>
      <vt:lpstr>Устный счет</vt:lpstr>
      <vt:lpstr>Устный счет</vt:lpstr>
      <vt:lpstr>Устный счет</vt:lpstr>
      <vt:lpstr>Устный счет</vt:lpstr>
      <vt:lpstr>Устный счет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по математике  5 класс</dc:title>
  <dc:creator>User</dc:creator>
  <cp:lastModifiedBy>User</cp:lastModifiedBy>
  <cp:revision>8</cp:revision>
  <dcterms:created xsi:type="dcterms:W3CDTF">2012-09-02T13:04:39Z</dcterms:created>
  <dcterms:modified xsi:type="dcterms:W3CDTF">2012-09-02T13:40:17Z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106958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