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E9D10FC-B50D-4309-927C-216ACC01BA5F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73174B0-207F-4DF9-A7BD-2A56798D4FF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godsbay.ru/slavs/chernobog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godsbay.ru/slavs/belbog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godsbay.ru/slavs/veles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godsbay.ru/slavs/rod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godsbay.ru/slavs/svarog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godsbay.ru/slavs/perun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godsbay.ru/slavs/stribog.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godsbay.ru/slavs/dagdbog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Боги Славян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Приготовила Кускова Анастасия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4943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764704"/>
            <a:ext cx="3734544" cy="5839543"/>
          </a:xfrm>
        </p:spPr>
        <p:txBody>
          <a:bodyPr/>
          <a:lstStyle/>
          <a:p>
            <a:r>
              <a:rPr lang="ru-RU" b="1" dirty="0" err="1">
                <a:effectLst/>
                <a:hlinkClick r:id="rId2" tooltip="Бог Чернобог"/>
              </a:rPr>
              <a:t>Чернобог</a:t>
            </a:r>
            <a:r>
              <a:rPr lang="ru-RU" dirty="0">
                <a:effectLst/>
              </a:rPr>
              <a:t> — бог холода, уничтожения, смерти, зла; бог безумия и воплощения всего плохого и черного. </a:t>
            </a:r>
            <a:r>
              <a:rPr lang="ru-RU" dirty="0" err="1">
                <a:effectLst/>
              </a:rPr>
              <a:t>Чернобог</a:t>
            </a:r>
            <a:r>
              <a:rPr lang="ru-RU" dirty="0">
                <a:effectLst/>
              </a:rPr>
              <a:t> - повелитель Нави, Тьмы и </a:t>
            </a:r>
            <a:r>
              <a:rPr lang="ru-RU" dirty="0" err="1">
                <a:effectLst/>
              </a:rPr>
              <a:t>Пекельного</a:t>
            </a:r>
            <a:r>
              <a:rPr lang="ru-RU" dirty="0">
                <a:effectLst/>
              </a:rPr>
              <a:t> царства.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32656"/>
            <a:ext cx="7543800" cy="914400"/>
          </a:xfrm>
        </p:spPr>
        <p:txBody>
          <a:bodyPr/>
          <a:lstStyle/>
          <a:p>
            <a:pPr algn="ctr"/>
            <a:r>
              <a:rPr lang="ru-RU" b="1" dirty="0" err="1">
                <a:effectLst/>
                <a:hlinkClick r:id="rId2" tooltip="Бог Чернобог"/>
              </a:rPr>
              <a:t>Чернобог</a:t>
            </a:r>
            <a:r>
              <a:rPr lang="ru-RU" dirty="0">
                <a:effectLst/>
              </a:rPr>
              <a:t> </a:t>
            </a:r>
            <a:endParaRPr lang="ru-RU" dirty="0"/>
          </a:p>
        </p:txBody>
      </p:sp>
      <p:pic>
        <p:nvPicPr>
          <p:cNvPr id="10243" name="Picture 3" descr="http://img-fotki.yandex.ru/get/7/misssvetik7zvetik.23/0_2c481_d6aa1399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06600"/>
            <a:ext cx="2714625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538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Новая папка\kffih-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000" y="31367"/>
            <a:ext cx="6535191" cy="6535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20115604">
            <a:off x="604939" y="625363"/>
            <a:ext cx="4354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Конец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2145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700808"/>
            <a:ext cx="6888088" cy="3801615"/>
          </a:xfrm>
        </p:spPr>
        <p:txBody>
          <a:bodyPr>
            <a:normAutofit/>
          </a:bodyPr>
          <a:lstStyle/>
          <a:p>
            <a:r>
              <a:rPr lang="ru-RU" sz="2400" b="1" dirty="0">
                <a:effectLst/>
              </a:rPr>
              <a:t>В славянских языческих религиозных верованиях среди богов существовала иерархия, свойственная многим народам, поклонявшимся нескольким богам. Свой пантеон богов был и у древних славян, хотя из общего числа у разных славянских племен были "свои" боги, наиболее почитаемые родом-племенем.</a:t>
            </a:r>
            <a:endParaRPr lang="ru-RU" sz="2400" dirty="0">
              <a:effectLst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543800" cy="9144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2194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268760"/>
            <a:ext cx="4176464" cy="5097759"/>
          </a:xfrm>
        </p:spPr>
        <p:txBody>
          <a:bodyPr/>
          <a:lstStyle/>
          <a:p>
            <a:r>
              <a:rPr lang="ru-RU" b="1" dirty="0" err="1">
                <a:effectLst/>
                <a:hlinkClick r:id="rId2" tooltip="Бог Белбог"/>
              </a:rPr>
              <a:t>Белбог</a:t>
            </a:r>
            <a:r>
              <a:rPr lang="ru-RU" dirty="0">
                <a:effectLst/>
              </a:rPr>
              <a:t> — воплощение света, бог добра, удачи, счастья, блага, олицетворение дневного и весеннего неба. Святилище его было на холме, открытом солнцу, а многочисленные золотые и серебряные украшения </a:t>
            </a:r>
            <a:r>
              <a:rPr lang="ru-RU" dirty="0" err="1">
                <a:effectLst/>
              </a:rPr>
              <a:t>Белбога</a:t>
            </a:r>
            <a:r>
              <a:rPr lang="ru-RU" dirty="0">
                <a:effectLst/>
              </a:rPr>
              <a:t> отражали игру лучей и даже ночью озаряли храм, где не было ни единой тени, ни единого мрачного уголка.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7543800" cy="914400"/>
          </a:xfrm>
        </p:spPr>
        <p:txBody>
          <a:bodyPr/>
          <a:lstStyle/>
          <a:p>
            <a:pPr algn="ctr"/>
            <a:r>
              <a:rPr lang="ru-RU" b="1" dirty="0" err="1">
                <a:effectLst/>
                <a:hlinkClick r:id="rId2" tooltip="Бог Белбог"/>
              </a:rPr>
              <a:t>Белбог</a:t>
            </a:r>
            <a:r>
              <a:rPr lang="ru-RU" dirty="0">
                <a:effectLst/>
              </a:rPr>
              <a:t> </a:t>
            </a:r>
            <a:endParaRPr lang="ru-RU" dirty="0"/>
          </a:p>
        </p:txBody>
      </p:sp>
      <p:pic>
        <p:nvPicPr>
          <p:cNvPr id="2050" name="Picture 2" descr="http://imennik.narod.ru/Galery_site/B/Belbog._Kononenk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44824"/>
            <a:ext cx="30099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261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268760"/>
            <a:ext cx="3816424" cy="4881735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effectLst/>
                <a:hlinkClick r:id="rId2" tooltip="Бог Велес"/>
              </a:rPr>
              <a:t>Велес</a:t>
            </a:r>
            <a:r>
              <a:rPr lang="ru-RU" dirty="0">
                <a:effectLst/>
              </a:rPr>
              <a:t> — один из величайших богов древнего мира, сын Рода, брат </a:t>
            </a:r>
            <a:r>
              <a:rPr lang="ru-RU" dirty="0" err="1">
                <a:effectLst/>
              </a:rPr>
              <a:t>Сварога</a:t>
            </a:r>
            <a:r>
              <a:rPr lang="ru-RU" dirty="0">
                <a:effectLst/>
              </a:rPr>
              <a:t>. Его главным деянием стало то, что Велес привел сотворенный Родом и </a:t>
            </a:r>
            <a:r>
              <a:rPr lang="ru-RU" dirty="0" err="1">
                <a:effectLst/>
              </a:rPr>
              <a:t>Сварогом</a:t>
            </a:r>
            <a:r>
              <a:rPr lang="ru-RU" dirty="0">
                <a:effectLst/>
              </a:rPr>
              <a:t> мир в движение. Велес - "скотий бог" - хозяин дикой природы, хозяин Нави, могучий волшебник и оборотень, толкователь законов, учитель искусствам, покровитель путешественников и </a:t>
            </a:r>
            <a:r>
              <a:rPr lang="ru-RU" dirty="0" err="1">
                <a:effectLst/>
              </a:rPr>
              <a:t>тоговцев</a:t>
            </a:r>
            <a:r>
              <a:rPr lang="ru-RU" dirty="0">
                <a:effectLst/>
              </a:rPr>
              <a:t>, бог удачи.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7543800" cy="914400"/>
          </a:xfrm>
        </p:spPr>
        <p:txBody>
          <a:bodyPr/>
          <a:lstStyle/>
          <a:p>
            <a:pPr algn="ctr"/>
            <a:r>
              <a:rPr lang="ru-RU" b="1" dirty="0">
                <a:effectLst/>
                <a:hlinkClick r:id="rId2" tooltip="Бог Велес"/>
              </a:rPr>
              <a:t>Велес</a:t>
            </a:r>
            <a:endParaRPr lang="ru-RU" dirty="0"/>
          </a:p>
        </p:txBody>
      </p:sp>
      <p:pic>
        <p:nvPicPr>
          <p:cNvPr id="3078" name="Picture 6" descr="http://gifakt.ru/wp-content/uploads/64399836_volodimirforosteckijart4wel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44824"/>
            <a:ext cx="35052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86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052736"/>
            <a:ext cx="3888432" cy="4881735"/>
          </a:xfrm>
        </p:spPr>
        <p:txBody>
          <a:bodyPr/>
          <a:lstStyle/>
          <a:p>
            <a:r>
              <a:rPr lang="ru-RU" b="1" dirty="0">
                <a:effectLst/>
                <a:hlinkClick r:id="rId2" tooltip="Бог Род"/>
              </a:rPr>
              <a:t>Род</a:t>
            </a:r>
            <a:r>
              <a:rPr lang="ru-RU" dirty="0">
                <a:effectLst/>
              </a:rPr>
              <a:t> — бог-создатель видимого мира. Все, рожденное Родом, до сих пор несет в себе его имя: природа, родина, родители, родственники. Род родил </a:t>
            </a:r>
            <a:r>
              <a:rPr lang="ru-RU" dirty="0" err="1">
                <a:effectLst/>
              </a:rPr>
              <a:t>Сварога</a:t>
            </a:r>
            <a:r>
              <a:rPr lang="ru-RU" dirty="0">
                <a:effectLst/>
              </a:rPr>
              <a:t> — великого бога, который довершил творение мира.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76672"/>
            <a:ext cx="7543800" cy="914400"/>
          </a:xfrm>
        </p:spPr>
        <p:txBody>
          <a:bodyPr/>
          <a:lstStyle/>
          <a:p>
            <a:pPr algn="ctr"/>
            <a:r>
              <a:rPr lang="ru-RU" b="1" dirty="0">
                <a:effectLst/>
                <a:hlinkClick r:id="rId2" tooltip="Бог Род"/>
              </a:rPr>
              <a:t>Род</a:t>
            </a:r>
            <a:endParaRPr lang="ru-RU" dirty="0"/>
          </a:p>
        </p:txBody>
      </p:sp>
      <p:pic>
        <p:nvPicPr>
          <p:cNvPr id="4098" name="Picture 2" descr="http://s60.radikal.ru/i170/1109/28/5ac2860f10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340768"/>
            <a:ext cx="3384377" cy="487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93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556792"/>
            <a:ext cx="3744416" cy="4593703"/>
          </a:xfrm>
        </p:spPr>
        <p:txBody>
          <a:bodyPr>
            <a:normAutofit fontScale="92500"/>
          </a:bodyPr>
          <a:lstStyle/>
          <a:p>
            <a:r>
              <a:rPr lang="ru-RU" b="1" dirty="0" err="1">
                <a:effectLst/>
                <a:hlinkClick r:id="rId2" tooltip="Бог Сварог"/>
              </a:rPr>
              <a:t>Сварог</a:t>
            </a:r>
            <a:r>
              <a:rPr lang="ru-RU" dirty="0">
                <a:effectLst/>
              </a:rPr>
              <a:t> — бог-создатель земли и небес. </a:t>
            </a:r>
            <a:r>
              <a:rPr lang="ru-RU" dirty="0" err="1">
                <a:effectLst/>
              </a:rPr>
              <a:t>Сварог</a:t>
            </a:r>
            <a:r>
              <a:rPr lang="ru-RU" dirty="0">
                <a:effectLst/>
              </a:rPr>
              <a:t> - источник огня и его повелитель. Он творит не словом, не магией в отличие от Велеса, а руками, он создает материальный мир. Он дал людям Солнце-Ра и огонь. </a:t>
            </a:r>
            <a:r>
              <a:rPr lang="ru-RU" dirty="0" err="1">
                <a:effectLst/>
              </a:rPr>
              <a:t>Сварог</a:t>
            </a:r>
            <a:r>
              <a:rPr lang="ru-RU" dirty="0">
                <a:effectLst/>
              </a:rPr>
              <a:t> сбросил с неба на землю плуг и ярмо, чтобы возделывать землю; боевую секиру, чтобы эту землю защищать от врагов, и чашу для приготовления в ней священного напитка.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0648"/>
            <a:ext cx="7543800" cy="914400"/>
          </a:xfrm>
        </p:spPr>
        <p:txBody>
          <a:bodyPr/>
          <a:lstStyle/>
          <a:p>
            <a:pPr algn="ctr"/>
            <a:r>
              <a:rPr lang="ru-RU" b="1" dirty="0" err="1">
                <a:effectLst/>
                <a:hlinkClick r:id="rId2" tooltip="Бог Сварог"/>
              </a:rPr>
              <a:t>Сварог</a:t>
            </a:r>
            <a:endParaRPr lang="ru-RU" dirty="0"/>
          </a:p>
        </p:txBody>
      </p:sp>
      <p:pic>
        <p:nvPicPr>
          <p:cNvPr id="5122" name="Picture 2" descr="http://dreamworlds.ru/uploads/posts/2008-07/thumbs/1215795202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28800"/>
            <a:ext cx="2428875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493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877913"/>
            <a:ext cx="4032448" cy="5112568"/>
          </a:xfrm>
        </p:spPr>
        <p:txBody>
          <a:bodyPr/>
          <a:lstStyle/>
          <a:p>
            <a:r>
              <a:rPr lang="ru-RU" b="1" dirty="0">
                <a:effectLst/>
                <a:hlinkClick r:id="rId2" tooltip="Бог Перун"/>
              </a:rPr>
              <a:t>Перун</a:t>
            </a:r>
            <a:r>
              <a:rPr lang="ru-RU" dirty="0">
                <a:effectLst/>
              </a:rPr>
              <a:t> — бог грозовых туч, грома и молнии, самый знаменитый из братьев </a:t>
            </a:r>
            <a:r>
              <a:rPr lang="ru-RU" dirty="0" err="1">
                <a:effectLst/>
              </a:rPr>
              <a:t>Сварожичей</a:t>
            </a:r>
            <a:r>
              <a:rPr lang="ru-RU" dirty="0">
                <a:effectLst/>
              </a:rPr>
              <a:t>. Перун - покровитель воинов и княжеской дружины, бог-управитель, бог карающий за неисполнение законов, защитник Яви, податель мужской силы.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88640"/>
            <a:ext cx="7543800" cy="914400"/>
          </a:xfrm>
        </p:spPr>
        <p:txBody>
          <a:bodyPr/>
          <a:lstStyle/>
          <a:p>
            <a:pPr algn="ctr"/>
            <a:r>
              <a:rPr lang="ru-RU" b="1" dirty="0">
                <a:effectLst/>
                <a:hlinkClick r:id="rId2" tooltip="Бог Перун"/>
              </a:rPr>
              <a:t>Перун</a:t>
            </a:r>
            <a:endParaRPr lang="ru-RU" dirty="0"/>
          </a:p>
        </p:txBody>
      </p:sp>
      <p:pic>
        <p:nvPicPr>
          <p:cNvPr id="7170" name="Picture 2" descr="http://phazasoft.narod.ru/zz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244" y="1628800"/>
            <a:ext cx="27432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077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340768"/>
            <a:ext cx="4320480" cy="5025751"/>
          </a:xfrm>
        </p:spPr>
        <p:txBody>
          <a:bodyPr/>
          <a:lstStyle/>
          <a:p>
            <a:r>
              <a:rPr lang="ru-RU" b="1" dirty="0" err="1">
                <a:effectLst/>
                <a:hlinkClick r:id="rId2" tooltip="Бог Стрибог"/>
              </a:rPr>
              <a:t>Стрибог</a:t>
            </a:r>
            <a:r>
              <a:rPr lang="ru-RU" dirty="0">
                <a:effectLst/>
              </a:rPr>
              <a:t> — в восточнославянской мифологии бог ветра. Он может вызвать и укротить бурю и может оборачиваться своим помощником, мифической птицей </a:t>
            </a:r>
            <a:r>
              <a:rPr lang="ru-RU" dirty="0" err="1">
                <a:effectLst/>
              </a:rPr>
              <a:t>Стратим</a:t>
            </a:r>
            <a:r>
              <a:rPr lang="ru-RU" dirty="0">
                <a:effectLst/>
              </a:rPr>
              <a:t>. А вообще ветер обычно представляли в образе седовласого старика, обитающего на краю света, в глухом лесу или на острове посередине моря-</a:t>
            </a:r>
            <a:r>
              <a:rPr lang="ru-RU" dirty="0" err="1">
                <a:effectLst/>
              </a:rPr>
              <a:t>океяна</a:t>
            </a:r>
            <a:r>
              <a:rPr lang="ru-RU" dirty="0">
                <a:effectLst/>
              </a:rPr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60648"/>
            <a:ext cx="7543800" cy="914400"/>
          </a:xfrm>
        </p:spPr>
        <p:txBody>
          <a:bodyPr/>
          <a:lstStyle/>
          <a:p>
            <a:pPr algn="ctr"/>
            <a:r>
              <a:rPr lang="ru-RU" b="1" dirty="0" err="1">
                <a:effectLst/>
                <a:hlinkClick r:id="rId2" tooltip="Бог Стрибог"/>
              </a:rPr>
              <a:t>Стрибог</a:t>
            </a:r>
            <a:endParaRPr lang="ru-RU" dirty="0"/>
          </a:p>
        </p:txBody>
      </p:sp>
      <p:pic>
        <p:nvPicPr>
          <p:cNvPr id="8194" name="Picture 2" descr="http://s56.radikal.ru/i151/0910/f5/3d5aaa9fb6c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275" y="2420888"/>
            <a:ext cx="4110692" cy="342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29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20688"/>
            <a:ext cx="3600400" cy="6017865"/>
          </a:xfrm>
        </p:spPr>
        <p:txBody>
          <a:bodyPr/>
          <a:lstStyle/>
          <a:p>
            <a:r>
              <a:rPr lang="ru-RU" b="1" dirty="0" err="1">
                <a:effectLst/>
                <a:hlinkClick r:id="rId2" tooltip="Бог Даждьбог"/>
              </a:rPr>
              <a:t>Даждьбог</a:t>
            </a:r>
            <a:r>
              <a:rPr lang="ru-RU" dirty="0">
                <a:effectLst/>
              </a:rPr>
              <a:t> — бог Солнца, податель тепла и света, бог плодородия и живительной силы. Его имя слышится в краткой, дожившей до наших дней, молитве - «Дай, Боже!»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7543800" cy="914400"/>
          </a:xfrm>
        </p:spPr>
        <p:txBody>
          <a:bodyPr/>
          <a:lstStyle/>
          <a:p>
            <a:pPr algn="ctr"/>
            <a:r>
              <a:rPr lang="ru-RU" b="1" dirty="0" err="1">
                <a:effectLst/>
                <a:hlinkClick r:id="rId2" tooltip="Бог Даждьбог"/>
              </a:rPr>
              <a:t>Даждьбог</a:t>
            </a:r>
            <a:endParaRPr lang="ru-RU" dirty="0"/>
          </a:p>
        </p:txBody>
      </p:sp>
      <p:pic>
        <p:nvPicPr>
          <p:cNvPr id="9218" name="Picture 2" descr="http://www.gallart.ru/images/expozition/image_39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02156"/>
            <a:ext cx="3168005" cy="499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0456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20</TotalTime>
  <Words>67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Базовая</vt:lpstr>
      <vt:lpstr>Боги Славян</vt:lpstr>
      <vt:lpstr>Презентация PowerPoint</vt:lpstr>
      <vt:lpstr>Белбог </vt:lpstr>
      <vt:lpstr>Велес</vt:lpstr>
      <vt:lpstr>Род</vt:lpstr>
      <vt:lpstr>Сварог</vt:lpstr>
      <vt:lpstr>Перун</vt:lpstr>
      <vt:lpstr>Стрибог</vt:lpstr>
      <vt:lpstr>Даждьбог</vt:lpstr>
      <vt:lpstr>Чернобог 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Боги Славян</dc:title>
  <dc:creator>Настя</dc:creator>
  <cp:lastModifiedBy>Настя</cp:lastModifiedBy>
  <cp:revision>3</cp:revision>
  <dcterms:created xsi:type="dcterms:W3CDTF">2012-09-25T08:19:37Z</dcterms:created>
  <dcterms:modified xsi:type="dcterms:W3CDTF">2012-09-25T08:39:48Z</dcterms:modified>
</cp:coreProperties>
</file>