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81" r:id="rId4"/>
    <p:sldId id="266" r:id="rId5"/>
    <p:sldId id="286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6" r:id="rId14"/>
    <p:sldId id="297" r:id="rId15"/>
    <p:sldId id="268" r:id="rId16"/>
    <p:sldId id="277" r:id="rId17"/>
    <p:sldId id="27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3300"/>
    <a:srgbClr val="FFFF00"/>
    <a:srgbClr val="006600"/>
    <a:srgbClr val="009900"/>
    <a:srgbClr val="F262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-3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563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29DF66-7ED9-43AE-9038-97E5AB526F6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E1A96-6084-4C3A-B81C-025B9D8B43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94B72F-5267-45FC-BD35-B1244DCCD1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0CC01B-A25A-4DCC-994E-BF68620CC3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69365-09B1-4A96-AD85-0000C2F06F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251DC-221B-48E4-8782-9AF00C7E87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C383F-812C-4EDB-AA55-A0598406EF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98BCB-4A84-4D82-9166-F025426880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921AE-6696-4627-97B7-D158C81DE6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282FC9-3804-43CA-84E2-7DBE0A9478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99B63-8066-439F-A415-5A432A2C33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866E62-BCAF-4BB0-932D-93CC14CD87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28C421D-F3BC-4BFE-9A8D-058BA97BEBE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8;&#1040;&#1062;\&#1055;&#1072;&#1091;&#1101;&#1088;&#1087;&#1088;&#1086;&#1076;&#1072;&#1082;&#1096;&#1085;\&#1053;&#1072;&#1095;&#1072;&#1083;&#1100;&#1085;&#1072;&#1103;%20&#1096;&#1082;&#1086;&#1083;&#1072;\&#1048;&#1084;&#1103;%20&#1089;&#1086;&#1073;&#1089;&#1090;&#1074;&#1077;&#1085;&#1085;&#1086;&#1077;\ANIM15.WAV" TargetMode="External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782638" y="2863850"/>
            <a:ext cx="73453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3300"/>
                </a:solidFill>
                <a:latin typeface="Bookman Old Style" pitchFamily="18" charset="0"/>
              </a:rPr>
              <a:t>Собственные имена</a:t>
            </a:r>
            <a:endParaRPr lang="ru-RU" sz="360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827088" y="4772025"/>
            <a:ext cx="7345362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</a:pPr>
            <a:endParaRPr lang="ru-RU" sz="2800" b="1" i="1">
              <a:solidFill>
                <a:srgbClr val="3399FF"/>
              </a:solidFill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2800">
              <a:solidFill>
                <a:srgbClr val="3399FF"/>
              </a:solidFill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ru-RU" sz="2800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447925" y="1504950"/>
            <a:ext cx="6440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УРОК РУССКОГО ЯЗЫКА</a:t>
            </a: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708025" y="5384800"/>
            <a:ext cx="689133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учитель начальных классов</a:t>
            </a:r>
            <a:endParaRPr lang="ru-RU"/>
          </a:p>
          <a:p>
            <a:pPr algn="ctr"/>
            <a:r>
              <a:rPr lang="ru-RU" b="1"/>
              <a:t> МОУ СОШ № 2 города Болотного Новосибирской области</a:t>
            </a:r>
            <a:endParaRPr lang="ru-RU"/>
          </a:p>
          <a:p>
            <a:pPr algn="ctr"/>
            <a:r>
              <a:rPr lang="ru-RU" b="1"/>
              <a:t> Полякова Елена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Oval 2"/>
          <p:cNvSpPr>
            <a:spLocks noChangeArrowheads="1"/>
          </p:cNvSpPr>
          <p:nvPr/>
        </p:nvSpPr>
        <p:spPr bwMode="auto">
          <a:xfrm>
            <a:off x="3059113" y="4221163"/>
            <a:ext cx="2520950" cy="2160587"/>
          </a:xfrm>
          <a:prstGeom prst="ellipse">
            <a:avLst/>
          </a:prstGeom>
          <a:gradFill rotWithShape="1">
            <a:gsLst>
              <a:gs pos="0">
                <a:srgbClr val="00CC00"/>
              </a:gs>
              <a:gs pos="100000">
                <a:srgbClr val="00CC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8419 L -0.00382 -0.616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60823 L -0.00382 0.08418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  <p:bldP spid="4915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Oval 2"/>
          <p:cNvSpPr>
            <a:spLocks noChangeArrowheads="1"/>
          </p:cNvSpPr>
          <p:nvPr/>
        </p:nvSpPr>
        <p:spPr bwMode="auto">
          <a:xfrm>
            <a:off x="395288" y="2492375"/>
            <a:ext cx="2376487" cy="2089150"/>
          </a:xfrm>
          <a:prstGeom prst="ellipse">
            <a:avLst/>
          </a:prstGeom>
          <a:gradFill rotWithShape="1">
            <a:gsLst>
              <a:gs pos="0">
                <a:srgbClr val="00CC00"/>
              </a:gs>
              <a:gs pos="100000">
                <a:srgbClr val="00CC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03423E-6 L 0.66944 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945 0.00532 L -3.33333E-6 -0.00509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Oval 2"/>
          <p:cNvSpPr>
            <a:spLocks noChangeArrowheads="1"/>
          </p:cNvSpPr>
          <p:nvPr/>
        </p:nvSpPr>
        <p:spPr bwMode="auto">
          <a:xfrm>
            <a:off x="3708400" y="2420938"/>
            <a:ext cx="1655763" cy="1512887"/>
          </a:xfrm>
          <a:prstGeom prst="ellipse">
            <a:avLst/>
          </a:prstGeom>
          <a:gradFill rotWithShape="1">
            <a:gsLst>
              <a:gs pos="0">
                <a:srgbClr val="E03C82"/>
              </a:gs>
              <a:gs pos="100000">
                <a:srgbClr val="E03C82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Ols" descr="butterfly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460576">
            <a:off x="1057275" y="687388"/>
            <a:ext cx="8001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 descr="Роза открываеися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3573463"/>
            <a:ext cx="216058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2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 -0.08395 C 0.54931 -0.08395 0.71216 0.09945 0.71216 0.32493 C 0.71216 0.55042 0.54931 0.73427 0.35 0.73427 C 0.15018 0.73427 -0.01215 0.55042 -0.01215 0.32493 C -0.01215 0.09945 0.15018 -0.08395 0.35 -0.08395 Z " pathEditMode="relative" rAng="0" ptsTypes="fffff">
                                      <p:cBhvr>
                                        <p:cTn id="6" dur="5000" spd="-100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21924E-6 L 0.09444 0.57702 " pathEditMode="relative" rAng="0" ptsTypes="AA">
                                      <p:cBhvr>
                                        <p:cTn id="10" dur="2000" spd="-100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2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136 -0.0148 L 0.42726 0.3314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333375"/>
            <a:ext cx="8785225" cy="57927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12900" b="1">
                <a:solidFill>
                  <a:srgbClr val="DA080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Будьте здоровы!</a:t>
            </a:r>
          </a:p>
        </p:txBody>
      </p:sp>
      <p:pic>
        <p:nvPicPr>
          <p:cNvPr id="54275" name="Picture 3" descr="26m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4365625"/>
            <a:ext cx="1584325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554713">
            <a:off x="2987675" y="4581525"/>
            <a:ext cx="12239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ANIM15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1042988" y="5157788"/>
            <a:ext cx="304800" cy="304800"/>
          </a:xfrm>
          <a:prstGeom prst="rect">
            <a:avLst/>
          </a:prstGeom>
          <a:noFill/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23850" y="476250"/>
            <a:ext cx="8604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3300"/>
                </a:solidFill>
              </a:rPr>
              <a:t>Составь  и напиши предложения с данными словами: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79388" y="1508125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Соловьёв.</a:t>
            </a:r>
            <a:r>
              <a:rPr lang="ru-RU" sz="2400" b="1"/>
              <a:t> 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2051050" y="1484313"/>
            <a:ext cx="1511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Пение.</a:t>
            </a:r>
            <a:r>
              <a:rPr lang="ru-RU" sz="2400" b="1"/>
              <a:t> 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5435600" y="1508125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Слушал.</a:t>
            </a:r>
            <a:r>
              <a:rPr lang="ru-RU" sz="2400" b="1"/>
              <a:t> 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708400" y="1508125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Серёжа.</a:t>
            </a:r>
            <a:r>
              <a:rPr lang="ru-RU" sz="2400" b="1"/>
              <a:t> 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7235825" y="1508125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Соловьёв.</a:t>
            </a:r>
            <a:r>
              <a:rPr lang="ru-RU" sz="2400" b="1"/>
              <a:t> 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250825" y="2133600"/>
            <a:ext cx="1511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6600"/>
                </a:solidFill>
              </a:rPr>
              <a:t>Серёжа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1619250" y="2133600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6600"/>
                </a:solidFill>
              </a:rPr>
              <a:t>Соловьёв</a:t>
            </a:r>
            <a:r>
              <a:rPr lang="ru-RU" sz="2400" b="1"/>
              <a:t> </a:t>
            </a: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3492500" y="2133600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6600"/>
                </a:solidFill>
              </a:rPr>
              <a:t>слушал</a:t>
            </a: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4643438" y="2133600"/>
            <a:ext cx="1511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CC6600"/>
                </a:solidFill>
              </a:rPr>
              <a:t>пение</a:t>
            </a:r>
            <a:r>
              <a:rPr lang="ru-RU" sz="2400" b="1"/>
              <a:t> 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6011863" y="2133600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CC6600"/>
                </a:solidFill>
              </a:rPr>
              <a:t>соловьёв.</a:t>
            </a:r>
            <a:r>
              <a:rPr lang="ru-RU" sz="2400" b="1"/>
              <a:t> </a:t>
            </a:r>
          </a:p>
        </p:txBody>
      </p:sp>
      <p:pic>
        <p:nvPicPr>
          <p:cNvPr id="14362" name="Picture 26" descr="Улыбка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988" y="5262563"/>
            <a:ext cx="1038225" cy="1171575"/>
          </a:xfrm>
          <a:prstGeom prst="rect">
            <a:avLst/>
          </a:prstGeom>
          <a:noFill/>
        </p:spPr>
      </p:pic>
      <p:sp>
        <p:nvSpPr>
          <p:cNvPr id="14379" name="Text Box 43"/>
          <p:cNvSpPr txBox="1">
            <a:spLocks noChangeArrowheads="1"/>
          </p:cNvSpPr>
          <p:nvPr/>
        </p:nvSpPr>
        <p:spPr bwMode="auto">
          <a:xfrm>
            <a:off x="246063" y="3005138"/>
            <a:ext cx="8578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Саша. Скворечник. Скворцов. Для. Скворцов. Сделал.</a:t>
            </a:r>
          </a:p>
        </p:txBody>
      </p:sp>
      <p:sp>
        <p:nvSpPr>
          <p:cNvPr id="14380" name="Text Box 44"/>
          <p:cNvSpPr txBox="1">
            <a:spLocks noChangeArrowheads="1"/>
          </p:cNvSpPr>
          <p:nvPr/>
        </p:nvSpPr>
        <p:spPr bwMode="auto">
          <a:xfrm>
            <a:off x="246063" y="3657600"/>
            <a:ext cx="101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6600"/>
                </a:solidFill>
              </a:rPr>
              <a:t>Саша</a:t>
            </a:r>
          </a:p>
        </p:txBody>
      </p:sp>
      <p:sp>
        <p:nvSpPr>
          <p:cNvPr id="14381" name="Text Box 45"/>
          <p:cNvSpPr txBox="1">
            <a:spLocks noChangeArrowheads="1"/>
          </p:cNvSpPr>
          <p:nvPr/>
        </p:nvSpPr>
        <p:spPr bwMode="auto">
          <a:xfrm>
            <a:off x="1320800" y="3671888"/>
            <a:ext cx="1973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1203325" y="3671888"/>
            <a:ext cx="2279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6600"/>
                </a:solidFill>
              </a:rPr>
              <a:t>Скворцов</a:t>
            </a:r>
          </a:p>
        </p:txBody>
      </p:sp>
      <p:sp>
        <p:nvSpPr>
          <p:cNvPr id="14383" name="Text Box 47"/>
          <p:cNvSpPr txBox="1">
            <a:spLocks noChangeArrowheads="1"/>
          </p:cNvSpPr>
          <p:nvPr/>
        </p:nvSpPr>
        <p:spPr bwMode="auto">
          <a:xfrm>
            <a:off x="2830513" y="3671888"/>
            <a:ext cx="1509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6600"/>
                </a:solidFill>
              </a:rPr>
              <a:t>сделал</a:t>
            </a:r>
          </a:p>
        </p:txBody>
      </p:sp>
      <p:sp>
        <p:nvSpPr>
          <p:cNvPr id="14384" name="Text Box 48"/>
          <p:cNvSpPr txBox="1">
            <a:spLocks noChangeArrowheads="1"/>
          </p:cNvSpPr>
          <p:nvPr/>
        </p:nvSpPr>
        <p:spPr bwMode="auto">
          <a:xfrm>
            <a:off x="4106863" y="3671888"/>
            <a:ext cx="2076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6600"/>
                </a:solidFill>
              </a:rPr>
              <a:t>скворечник</a:t>
            </a:r>
          </a:p>
        </p:txBody>
      </p:sp>
      <p:sp>
        <p:nvSpPr>
          <p:cNvPr id="14385" name="Text Box 49"/>
          <p:cNvSpPr txBox="1">
            <a:spLocks noChangeArrowheads="1"/>
          </p:cNvSpPr>
          <p:nvPr/>
        </p:nvSpPr>
        <p:spPr bwMode="auto">
          <a:xfrm>
            <a:off x="6124575" y="3659188"/>
            <a:ext cx="855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6600"/>
                </a:solidFill>
              </a:rPr>
              <a:t>для</a:t>
            </a: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7010400" y="3643313"/>
            <a:ext cx="1814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6600"/>
                </a:solidFill>
              </a:rPr>
              <a:t>скворцов.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4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500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5"/>
                </p:tgtEl>
              </p:cMediaNode>
            </p:audio>
          </p:childTnLst>
        </p:cTn>
      </p:par>
    </p:tnLst>
    <p:bldLst>
      <p:bldP spid="14357" grpId="0"/>
      <p:bldP spid="14358" grpId="0"/>
      <p:bldP spid="14359" grpId="0"/>
      <p:bldP spid="14360" grpId="0"/>
      <p:bldP spid="14361" grpId="0"/>
      <p:bldP spid="14380" grpId="0"/>
      <p:bldP spid="14382" grpId="0"/>
      <p:bldP spid="14383" grpId="0"/>
      <p:bldP spid="14384" grpId="0"/>
      <p:bldP spid="14385" grpId="0"/>
      <p:bldP spid="14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4" name="Group 4"/>
          <p:cNvGraphicFramePr>
            <a:graphicFrameLocks noGrp="1"/>
          </p:cNvGraphicFramePr>
          <p:nvPr/>
        </p:nvGraphicFramePr>
        <p:xfrm>
          <a:off x="2482850" y="979488"/>
          <a:ext cx="6096000" cy="4140200"/>
        </p:xfrm>
        <a:graphic>
          <a:graphicData uri="http://schemas.openxmlformats.org/drawingml/2006/table">
            <a:tbl>
              <a:tblPr/>
              <a:tblGrid>
                <a:gridCol w="503238"/>
                <a:gridCol w="2976562"/>
                <a:gridCol w="26162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26200"/>
                          </a:solidFill>
                          <a:effectLst/>
                          <a:latin typeface="Arial" charset="0"/>
                        </a:rPr>
                        <a:t>  Болотное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25642" name="Text Box 42"/>
          <p:cNvSpPr txBox="1">
            <a:spLocks noChangeArrowheads="1"/>
          </p:cNvSpPr>
          <p:nvPr/>
        </p:nvSpPr>
        <p:spPr bwMode="auto">
          <a:xfrm>
            <a:off x="3203575" y="1052513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3300"/>
                </a:solidFill>
              </a:rPr>
              <a:t>Россия</a:t>
            </a:r>
          </a:p>
        </p:txBody>
      </p:sp>
      <p:sp>
        <p:nvSpPr>
          <p:cNvPr id="25643" name="Text Box 43"/>
          <p:cNvSpPr txBox="1">
            <a:spLocks noChangeArrowheads="1"/>
          </p:cNvSpPr>
          <p:nvPr/>
        </p:nvSpPr>
        <p:spPr bwMode="auto">
          <a:xfrm>
            <a:off x="3203575" y="1555750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3300"/>
                </a:solidFill>
              </a:rPr>
              <a:t>Москва</a:t>
            </a:r>
          </a:p>
        </p:txBody>
      </p:sp>
      <p:sp>
        <p:nvSpPr>
          <p:cNvPr id="25645" name="Text Box 45"/>
          <p:cNvSpPr txBox="1">
            <a:spLocks noChangeArrowheads="1"/>
          </p:cNvSpPr>
          <p:nvPr/>
        </p:nvSpPr>
        <p:spPr bwMode="auto">
          <a:xfrm>
            <a:off x="2506663" y="2563813"/>
            <a:ext cx="2111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3300"/>
                </a:solidFill>
              </a:rPr>
              <a:t>Обь</a:t>
            </a:r>
          </a:p>
        </p:txBody>
      </p:sp>
      <p:sp>
        <p:nvSpPr>
          <p:cNvPr id="25646" name="Text Box 46"/>
          <p:cNvSpPr txBox="1">
            <a:spLocks noChangeArrowheads="1"/>
          </p:cNvSpPr>
          <p:nvPr/>
        </p:nvSpPr>
        <p:spPr bwMode="auto">
          <a:xfrm>
            <a:off x="2606675" y="3111500"/>
            <a:ext cx="273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3300"/>
                </a:solidFill>
              </a:rPr>
              <a:t>Скворцов</a:t>
            </a:r>
          </a:p>
        </p:txBody>
      </p:sp>
      <p:sp>
        <p:nvSpPr>
          <p:cNvPr id="25647" name="Text Box 47"/>
          <p:cNvSpPr txBox="1">
            <a:spLocks noChangeArrowheads="1"/>
          </p:cNvSpPr>
          <p:nvPr/>
        </p:nvSpPr>
        <p:spPr bwMode="auto">
          <a:xfrm>
            <a:off x="2520950" y="3571875"/>
            <a:ext cx="2484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3300"/>
                </a:solidFill>
              </a:rPr>
              <a:t>Саша</a:t>
            </a:r>
          </a:p>
        </p:txBody>
      </p:sp>
      <p:sp>
        <p:nvSpPr>
          <p:cNvPr id="25648" name="Text Box 48"/>
          <p:cNvSpPr txBox="1">
            <a:spLocks noChangeArrowheads="1"/>
          </p:cNvSpPr>
          <p:nvPr/>
        </p:nvSpPr>
        <p:spPr bwMode="auto">
          <a:xfrm>
            <a:off x="2987675" y="4122738"/>
            <a:ext cx="2425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3300"/>
                </a:solidFill>
              </a:rPr>
              <a:t>Алексеевич</a:t>
            </a:r>
          </a:p>
        </p:txBody>
      </p:sp>
      <p:sp>
        <p:nvSpPr>
          <p:cNvPr id="25649" name="Text Box 49"/>
          <p:cNvSpPr txBox="1">
            <a:spLocks noChangeArrowheads="1"/>
          </p:cNvSpPr>
          <p:nvPr/>
        </p:nvSpPr>
        <p:spPr bwMode="auto">
          <a:xfrm>
            <a:off x="6372225" y="1493838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город</a:t>
            </a:r>
          </a:p>
        </p:txBody>
      </p:sp>
      <p:sp>
        <p:nvSpPr>
          <p:cNvPr id="25650" name="Text Box 50"/>
          <p:cNvSpPr txBox="1">
            <a:spLocks noChangeArrowheads="1"/>
          </p:cNvSpPr>
          <p:nvPr/>
        </p:nvSpPr>
        <p:spPr bwMode="auto">
          <a:xfrm>
            <a:off x="6372225" y="2527300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река</a:t>
            </a:r>
          </a:p>
        </p:txBody>
      </p:sp>
      <p:sp>
        <p:nvSpPr>
          <p:cNvPr id="25651" name="Text Box 51"/>
          <p:cNvSpPr txBox="1">
            <a:spLocks noChangeArrowheads="1"/>
          </p:cNvSpPr>
          <p:nvPr/>
        </p:nvSpPr>
        <p:spPr bwMode="auto">
          <a:xfrm>
            <a:off x="6372225" y="3032125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фамилия</a:t>
            </a:r>
          </a:p>
        </p:txBody>
      </p:sp>
      <p:sp>
        <p:nvSpPr>
          <p:cNvPr id="25652" name="Text Box 52"/>
          <p:cNvSpPr txBox="1">
            <a:spLocks noChangeArrowheads="1"/>
          </p:cNvSpPr>
          <p:nvPr/>
        </p:nvSpPr>
        <p:spPr bwMode="auto">
          <a:xfrm>
            <a:off x="6372225" y="3608388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 имя</a:t>
            </a:r>
          </a:p>
        </p:txBody>
      </p:sp>
      <p:sp>
        <p:nvSpPr>
          <p:cNvPr id="25653" name="Text Box 53"/>
          <p:cNvSpPr txBox="1">
            <a:spLocks noChangeArrowheads="1"/>
          </p:cNvSpPr>
          <p:nvPr/>
        </p:nvSpPr>
        <p:spPr bwMode="auto">
          <a:xfrm>
            <a:off x="6370638" y="4111625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отчество</a:t>
            </a:r>
          </a:p>
        </p:txBody>
      </p:sp>
      <p:sp>
        <p:nvSpPr>
          <p:cNvPr id="25654" name="Text Box 54"/>
          <p:cNvSpPr txBox="1">
            <a:spLocks noChangeArrowheads="1"/>
          </p:cNvSpPr>
          <p:nvPr/>
        </p:nvSpPr>
        <p:spPr bwMode="auto">
          <a:xfrm>
            <a:off x="6443663" y="990600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страна</a:t>
            </a:r>
          </a:p>
        </p:txBody>
      </p:sp>
      <p:sp>
        <p:nvSpPr>
          <p:cNvPr id="25655" name="Text Box 55"/>
          <p:cNvSpPr txBox="1">
            <a:spLocks noChangeArrowheads="1"/>
          </p:cNvSpPr>
          <p:nvPr/>
        </p:nvSpPr>
        <p:spPr bwMode="auto">
          <a:xfrm>
            <a:off x="6372225" y="1998663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озеро</a:t>
            </a:r>
          </a:p>
        </p:txBody>
      </p:sp>
      <p:sp>
        <p:nvSpPr>
          <p:cNvPr id="25656" name="Text Box 56"/>
          <p:cNvSpPr txBox="1">
            <a:spLocks noChangeArrowheads="1"/>
          </p:cNvSpPr>
          <p:nvPr/>
        </p:nvSpPr>
        <p:spPr bwMode="auto">
          <a:xfrm>
            <a:off x="3203575" y="4635500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3300"/>
                </a:solidFill>
              </a:rPr>
              <a:t>Пушок</a:t>
            </a:r>
          </a:p>
        </p:txBody>
      </p:sp>
      <p:sp>
        <p:nvSpPr>
          <p:cNvPr id="25657" name="Text Box 57"/>
          <p:cNvSpPr txBox="1">
            <a:spLocks noChangeArrowheads="1"/>
          </p:cNvSpPr>
          <p:nvPr/>
        </p:nvSpPr>
        <p:spPr bwMode="auto">
          <a:xfrm>
            <a:off x="5938838" y="4635500"/>
            <a:ext cx="2592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кличка</a:t>
            </a:r>
          </a:p>
        </p:txBody>
      </p:sp>
      <p:pic>
        <p:nvPicPr>
          <p:cNvPr id="25658" name="Picture 5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508500"/>
            <a:ext cx="1689100" cy="177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60" name="Text Box 60"/>
          <p:cNvSpPr txBox="1">
            <a:spLocks noChangeArrowheads="1"/>
          </p:cNvSpPr>
          <p:nvPr/>
        </p:nvSpPr>
        <p:spPr bwMode="auto">
          <a:xfrm>
            <a:off x="395288" y="2781300"/>
            <a:ext cx="16557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8000">
                <a:solidFill>
                  <a:srgbClr val="FF3300"/>
                </a:solidFill>
                <a:latin typeface="Arial Black" pitchFamily="34" charset="0"/>
              </a:rPr>
              <a:t>?</a:t>
            </a:r>
          </a:p>
        </p:txBody>
      </p:sp>
      <p:sp>
        <p:nvSpPr>
          <p:cNvPr id="25661" name="Text Box 61"/>
          <p:cNvSpPr txBox="1">
            <a:spLocks noChangeArrowheads="1"/>
          </p:cNvSpPr>
          <p:nvPr/>
        </p:nvSpPr>
        <p:spPr bwMode="auto">
          <a:xfrm>
            <a:off x="2484438" y="260350"/>
            <a:ext cx="5329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3300"/>
                </a:solidFill>
              </a:rPr>
              <a:t>Имена собственные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7" name="AutoShape 33"/>
          <p:cNvSpPr>
            <a:spLocks noChangeArrowheads="1"/>
          </p:cNvSpPr>
          <p:nvPr/>
        </p:nvSpPr>
        <p:spPr bwMode="auto">
          <a:xfrm rot="2720886">
            <a:off x="5108575" y="3179763"/>
            <a:ext cx="1590675" cy="4105275"/>
          </a:xfrm>
          <a:prstGeom prst="moon">
            <a:avLst>
              <a:gd name="adj" fmla="val 27329"/>
            </a:avLst>
          </a:prstGeom>
          <a:gradFill rotWithShape="1">
            <a:gsLst>
              <a:gs pos="0">
                <a:srgbClr val="006600"/>
              </a:gs>
              <a:gs pos="50000">
                <a:srgbClr val="009900"/>
              </a:gs>
              <a:gs pos="100000">
                <a:srgbClr val="0066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58" name="AutoShape 34"/>
          <p:cNvSpPr>
            <a:spLocks noChangeArrowheads="1"/>
          </p:cNvSpPr>
          <p:nvPr/>
        </p:nvSpPr>
        <p:spPr bwMode="auto">
          <a:xfrm rot="-2047178">
            <a:off x="2693988" y="2271713"/>
            <a:ext cx="582612" cy="4322762"/>
          </a:xfrm>
          <a:prstGeom prst="moon">
            <a:avLst>
              <a:gd name="adj" fmla="val 87500"/>
            </a:avLst>
          </a:prstGeom>
          <a:gradFill rotWithShape="1">
            <a:gsLst>
              <a:gs pos="0">
                <a:srgbClr val="006600"/>
              </a:gs>
              <a:gs pos="50000">
                <a:srgbClr val="009900"/>
              </a:gs>
              <a:gs pos="100000">
                <a:srgbClr val="0066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8" name="Oval 24"/>
          <p:cNvSpPr>
            <a:spLocks noChangeArrowheads="1"/>
          </p:cNvSpPr>
          <p:nvPr/>
        </p:nvSpPr>
        <p:spPr bwMode="auto">
          <a:xfrm>
            <a:off x="5219700" y="1916113"/>
            <a:ext cx="1368425" cy="13684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51" name="Oval 27"/>
          <p:cNvSpPr>
            <a:spLocks noChangeArrowheads="1"/>
          </p:cNvSpPr>
          <p:nvPr/>
        </p:nvSpPr>
        <p:spPr bwMode="auto">
          <a:xfrm>
            <a:off x="3276600" y="3284538"/>
            <a:ext cx="1368425" cy="13684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7" name="Oval 13"/>
          <p:cNvSpPr>
            <a:spLocks noChangeArrowheads="1"/>
          </p:cNvSpPr>
          <p:nvPr/>
        </p:nvSpPr>
        <p:spPr bwMode="auto">
          <a:xfrm>
            <a:off x="179388" y="5876925"/>
            <a:ext cx="792162" cy="6477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8" name="Oval 14"/>
          <p:cNvSpPr>
            <a:spLocks noChangeArrowheads="1"/>
          </p:cNvSpPr>
          <p:nvPr/>
        </p:nvSpPr>
        <p:spPr bwMode="auto">
          <a:xfrm>
            <a:off x="1042988" y="5876925"/>
            <a:ext cx="792162" cy="647700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39" name="Oval 15"/>
          <p:cNvSpPr>
            <a:spLocks noChangeArrowheads="1"/>
          </p:cNvSpPr>
          <p:nvPr/>
        </p:nvSpPr>
        <p:spPr bwMode="auto">
          <a:xfrm>
            <a:off x="1908175" y="5876925"/>
            <a:ext cx="792163" cy="6477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0" name="Oval 16"/>
          <p:cNvSpPr>
            <a:spLocks noChangeArrowheads="1"/>
          </p:cNvSpPr>
          <p:nvPr/>
        </p:nvSpPr>
        <p:spPr bwMode="auto">
          <a:xfrm>
            <a:off x="2843213" y="5876925"/>
            <a:ext cx="792162" cy="647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1" name="Oval 17"/>
          <p:cNvSpPr>
            <a:spLocks noChangeArrowheads="1"/>
          </p:cNvSpPr>
          <p:nvPr/>
        </p:nvSpPr>
        <p:spPr bwMode="auto">
          <a:xfrm>
            <a:off x="3706813" y="5876925"/>
            <a:ext cx="792162" cy="6477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2" name="Oval 18"/>
          <p:cNvSpPr>
            <a:spLocks noChangeArrowheads="1"/>
          </p:cNvSpPr>
          <p:nvPr/>
        </p:nvSpPr>
        <p:spPr bwMode="auto">
          <a:xfrm>
            <a:off x="4572000" y="5876925"/>
            <a:ext cx="792163" cy="6477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3" name="Oval 19"/>
          <p:cNvSpPr>
            <a:spLocks noChangeArrowheads="1"/>
          </p:cNvSpPr>
          <p:nvPr/>
        </p:nvSpPr>
        <p:spPr bwMode="auto">
          <a:xfrm>
            <a:off x="6407150" y="5876925"/>
            <a:ext cx="792163" cy="647700"/>
          </a:xfrm>
          <a:prstGeom prst="ellipse">
            <a:avLst/>
          </a:prstGeom>
          <a:solidFill>
            <a:srgbClr val="8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4" name="Oval 20"/>
          <p:cNvSpPr>
            <a:spLocks noChangeArrowheads="1"/>
          </p:cNvSpPr>
          <p:nvPr/>
        </p:nvSpPr>
        <p:spPr bwMode="auto">
          <a:xfrm>
            <a:off x="7270750" y="5876925"/>
            <a:ext cx="792163" cy="647700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5" name="Oval 21"/>
          <p:cNvSpPr>
            <a:spLocks noChangeArrowheads="1"/>
          </p:cNvSpPr>
          <p:nvPr/>
        </p:nvSpPr>
        <p:spPr bwMode="auto">
          <a:xfrm>
            <a:off x="8135938" y="5876925"/>
            <a:ext cx="792162" cy="647700"/>
          </a:xfrm>
          <a:prstGeom prst="ellipse">
            <a:avLst/>
          </a:prstGeom>
          <a:solidFill>
            <a:srgbClr val="4D4D4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6" name="Oval 22"/>
          <p:cNvSpPr>
            <a:spLocks noChangeArrowheads="1"/>
          </p:cNvSpPr>
          <p:nvPr/>
        </p:nvSpPr>
        <p:spPr bwMode="auto">
          <a:xfrm>
            <a:off x="2987675" y="981075"/>
            <a:ext cx="1368425" cy="13684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7" name="Oval 23"/>
          <p:cNvSpPr>
            <a:spLocks noChangeArrowheads="1"/>
          </p:cNvSpPr>
          <p:nvPr/>
        </p:nvSpPr>
        <p:spPr bwMode="auto">
          <a:xfrm>
            <a:off x="4356100" y="836613"/>
            <a:ext cx="1368425" cy="13684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49" name="Oval 25"/>
          <p:cNvSpPr>
            <a:spLocks noChangeArrowheads="1"/>
          </p:cNvSpPr>
          <p:nvPr/>
        </p:nvSpPr>
        <p:spPr bwMode="auto">
          <a:xfrm>
            <a:off x="2484438" y="2205038"/>
            <a:ext cx="1368425" cy="13684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50" name="Oval 26"/>
          <p:cNvSpPr>
            <a:spLocks noChangeArrowheads="1"/>
          </p:cNvSpPr>
          <p:nvPr/>
        </p:nvSpPr>
        <p:spPr bwMode="auto">
          <a:xfrm>
            <a:off x="4643438" y="3141663"/>
            <a:ext cx="1368425" cy="13684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28" name="Oval 4"/>
          <p:cNvSpPr>
            <a:spLocks noChangeArrowheads="1"/>
          </p:cNvSpPr>
          <p:nvPr/>
        </p:nvSpPr>
        <p:spPr bwMode="auto">
          <a:xfrm>
            <a:off x="3851275" y="2060575"/>
            <a:ext cx="1368425" cy="13684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54" name="Oval 30"/>
          <p:cNvSpPr>
            <a:spLocks noChangeArrowheads="1"/>
          </p:cNvSpPr>
          <p:nvPr/>
        </p:nvSpPr>
        <p:spPr bwMode="auto">
          <a:xfrm>
            <a:off x="3276600" y="3284538"/>
            <a:ext cx="1368425" cy="13684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55" name="WordArt 31"/>
          <p:cNvSpPr>
            <a:spLocks noChangeArrowheads="1" noChangeShapeType="1" noTextEdit="1"/>
          </p:cNvSpPr>
          <p:nvPr/>
        </p:nvSpPr>
        <p:spPr bwMode="auto">
          <a:xfrm>
            <a:off x="2195513" y="476250"/>
            <a:ext cx="4392612" cy="10080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44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Молодцы!</a:t>
            </a:r>
          </a:p>
        </p:txBody>
      </p:sp>
      <p:sp>
        <p:nvSpPr>
          <p:cNvPr id="26656" name="Oval 32"/>
          <p:cNvSpPr>
            <a:spLocks noChangeArrowheads="1"/>
          </p:cNvSpPr>
          <p:nvPr/>
        </p:nvSpPr>
        <p:spPr bwMode="auto">
          <a:xfrm>
            <a:off x="5508625" y="5876925"/>
            <a:ext cx="792163" cy="6477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6659" name="Picture 35" descr="Человечек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175" y="2133600"/>
            <a:ext cx="1038225" cy="1171575"/>
          </a:xfrm>
          <a:prstGeom prst="rect">
            <a:avLst/>
          </a:prstGeom>
          <a:noFill/>
        </p:spPr>
      </p:pic>
      <p:sp>
        <p:nvSpPr>
          <p:cNvPr id="26652" name="Oval 28"/>
          <p:cNvSpPr>
            <a:spLocks noChangeArrowheads="1"/>
          </p:cNvSpPr>
          <p:nvPr/>
        </p:nvSpPr>
        <p:spPr bwMode="auto">
          <a:xfrm>
            <a:off x="5219700" y="1916113"/>
            <a:ext cx="1368425" cy="13684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53" name="Oval 29"/>
          <p:cNvSpPr>
            <a:spLocks noChangeArrowheads="1"/>
          </p:cNvSpPr>
          <p:nvPr/>
        </p:nvSpPr>
        <p:spPr bwMode="auto">
          <a:xfrm>
            <a:off x="4643438" y="3141663"/>
            <a:ext cx="1368425" cy="13684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6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66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1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68" dur="1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8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6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5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6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66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89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10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66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5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96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66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2" dur="10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3300"/>
                                      </p:to>
                                    </p:animClr>
                                    <p:set>
                                      <p:cBhvr>
                                        <p:cTn id="103" dur="10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10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66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1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10" dur="1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10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66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6" dur="10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D4D4D"/>
                                      </p:to>
                                    </p:animClr>
                                    <p:set>
                                      <p:cBhvr>
                                        <p:cTn id="117" dur="10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10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66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4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56"/>
                  </p:tgtEl>
                </p:cond>
              </p:nextCondLst>
            </p:seq>
          </p:childTnLst>
        </p:cTn>
      </p:par>
    </p:tnLst>
    <p:bldLst>
      <p:bldP spid="26637" grpId="0" animBg="1"/>
      <p:bldP spid="26638" grpId="0" animBg="1"/>
      <p:bldP spid="26639" grpId="0" animBg="1"/>
      <p:bldP spid="26640" grpId="0" animBg="1"/>
      <p:bldP spid="26641" grpId="0" animBg="1"/>
      <p:bldP spid="26642" grpId="0" animBg="1"/>
      <p:bldP spid="26643" grpId="0" animBg="1"/>
      <p:bldP spid="26644" grpId="0" animBg="1"/>
      <p:bldP spid="26645" grpId="0" animBg="1"/>
      <p:bldP spid="26628" grpId="0" animBg="1"/>
      <p:bldP spid="26655" grpId="0" animBg="1"/>
      <p:bldP spid="266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-36513" y="5989638"/>
            <a:ext cx="2879726" cy="608012"/>
          </a:xfrm>
          <a:prstGeom prst="rect">
            <a:avLst/>
          </a:prstGeom>
          <a:solidFill>
            <a:srgbClr val="FF6600"/>
          </a:solidFill>
          <a:ln w="2857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CC6600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endParaRPr lang="ru-RU" sz="3200" b="1">
              <a:latin typeface="Times New Roman" pitchFamily="18" charset="0"/>
            </a:endParaRPr>
          </a:p>
        </p:txBody>
      </p:sp>
      <p:pic>
        <p:nvPicPr>
          <p:cNvPr id="3082" name="Picture 10" descr="boo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730250"/>
            <a:ext cx="1171575" cy="1022350"/>
          </a:xfrm>
          <a:prstGeom prst="rect">
            <a:avLst/>
          </a:prstGeom>
          <a:noFill/>
        </p:spPr>
      </p:pic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1549400" y="5413375"/>
            <a:ext cx="2879725" cy="608013"/>
          </a:xfrm>
          <a:prstGeom prst="rect">
            <a:avLst/>
          </a:prstGeom>
          <a:solidFill>
            <a:srgbClr val="FF6600"/>
          </a:solidFill>
          <a:ln w="2857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CC6600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endParaRPr lang="ru-RU" sz="3200" b="1">
              <a:latin typeface="Times New Roman" pitchFamily="18" charset="0"/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2916238" y="4797425"/>
            <a:ext cx="2879725" cy="608013"/>
          </a:xfrm>
          <a:prstGeom prst="rect">
            <a:avLst/>
          </a:prstGeom>
          <a:solidFill>
            <a:srgbClr val="FF6600"/>
          </a:solidFill>
          <a:ln w="2857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CC6600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endParaRPr lang="ru-RU" sz="3200" b="1">
              <a:latin typeface="Times New Roman" pitchFamily="18" charset="0"/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4356100" y="4189413"/>
            <a:ext cx="2879725" cy="608012"/>
          </a:xfrm>
          <a:prstGeom prst="rect">
            <a:avLst/>
          </a:prstGeom>
          <a:solidFill>
            <a:srgbClr val="FF6600"/>
          </a:solidFill>
          <a:ln w="2857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CC6600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endParaRPr lang="ru-RU" sz="3200" b="1">
              <a:latin typeface="Times New Roman" pitchFamily="18" charset="0"/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5616575" y="3573463"/>
            <a:ext cx="2879725" cy="608012"/>
          </a:xfrm>
          <a:prstGeom prst="rect">
            <a:avLst/>
          </a:prstGeom>
          <a:solidFill>
            <a:srgbClr val="FF6600"/>
          </a:solidFill>
          <a:ln w="2857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CC6600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endParaRPr lang="ru-RU" sz="3200" b="1">
              <a:latin typeface="Times New Roman" pitchFamily="18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908175" y="5445125"/>
            <a:ext cx="2160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FF99"/>
                </a:solidFill>
                <a:latin typeface="Times New Roman" pitchFamily="18" charset="0"/>
              </a:rPr>
              <a:t>наблюдаю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348038" y="4797425"/>
            <a:ext cx="21605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FF99"/>
                </a:solidFill>
                <a:latin typeface="Times New Roman" pitchFamily="18" charset="0"/>
              </a:rPr>
              <a:t>замечаю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427538" y="4217988"/>
            <a:ext cx="2665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FF99"/>
                </a:solidFill>
                <a:latin typeface="Times New Roman" pitchFamily="18" charset="0"/>
              </a:rPr>
              <a:t>размышляю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5580063" y="3573463"/>
            <a:ext cx="2879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FFFF99"/>
                </a:solidFill>
                <a:latin typeface="Times New Roman" pitchFamily="18" charset="0"/>
              </a:rPr>
              <a:t>делаю вывод</a:t>
            </a:r>
          </a:p>
        </p:txBody>
      </p:sp>
      <p:pic>
        <p:nvPicPr>
          <p:cNvPr id="3101" name="Picture 29" descr="Улыбка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77050" y="2041525"/>
            <a:ext cx="1038225" cy="1171575"/>
          </a:xfrm>
          <a:prstGeom prst="rect">
            <a:avLst/>
          </a:prstGeom>
          <a:noFill/>
        </p:spPr>
      </p:pic>
      <p:pic>
        <p:nvPicPr>
          <p:cNvPr id="3102" name="Picture 3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2900" y="3141663"/>
            <a:ext cx="1689100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08500"/>
            <a:ext cx="1689100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06" name="Picture 3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3789363"/>
            <a:ext cx="1689100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08" name="Text Box 36"/>
          <p:cNvSpPr txBox="1">
            <a:spLocks noChangeArrowheads="1"/>
          </p:cNvSpPr>
          <p:nvPr/>
        </p:nvSpPr>
        <p:spPr bwMode="auto">
          <a:xfrm rot="-1557095">
            <a:off x="5867400" y="1339850"/>
            <a:ext cx="5032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FF3300"/>
                </a:solidFill>
                <a:latin typeface="Times New Roman" pitchFamily="18" charset="0"/>
              </a:rPr>
              <a:t>!</a:t>
            </a:r>
          </a:p>
        </p:txBody>
      </p:sp>
      <p:sp>
        <p:nvSpPr>
          <p:cNvPr id="3109" name="Text Box 37"/>
          <p:cNvSpPr txBox="1">
            <a:spLocks noChangeArrowheads="1"/>
          </p:cNvSpPr>
          <p:nvPr/>
        </p:nvSpPr>
        <p:spPr bwMode="auto">
          <a:xfrm>
            <a:off x="7164388" y="765175"/>
            <a:ext cx="5032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FF3300"/>
                </a:solidFill>
                <a:latin typeface="Times New Roman" pitchFamily="18" charset="0"/>
              </a:rPr>
              <a:t>!</a:t>
            </a:r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auto">
          <a:xfrm rot="1228019">
            <a:off x="7812088" y="1412875"/>
            <a:ext cx="5032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FF3300"/>
                </a:solidFill>
                <a:latin typeface="Times New Roman" pitchFamily="18" charset="0"/>
              </a:rPr>
              <a:t>!</a:t>
            </a:r>
          </a:p>
        </p:txBody>
      </p:sp>
      <p:sp>
        <p:nvSpPr>
          <p:cNvPr id="3111" name="Text Box 39"/>
          <p:cNvSpPr txBox="1">
            <a:spLocks noChangeArrowheads="1"/>
          </p:cNvSpPr>
          <p:nvPr/>
        </p:nvSpPr>
        <p:spPr bwMode="auto">
          <a:xfrm>
            <a:off x="6588125" y="836613"/>
            <a:ext cx="5032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>
                <a:solidFill>
                  <a:srgbClr val="FF3300"/>
                </a:solidFill>
                <a:latin typeface="Times New Roman" pitchFamily="18" charset="0"/>
              </a:rPr>
              <a:t>!</a:t>
            </a:r>
          </a:p>
        </p:txBody>
      </p:sp>
      <p:pic>
        <p:nvPicPr>
          <p:cNvPr id="3113" name="Picture 4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51325" y="2522538"/>
            <a:ext cx="1689100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64162E-6 L 0.14774 -0.1026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-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208 L 0.16163 -0.1005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-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21965E-6 L 0.13385 -0.06289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21965E-6 L 0.13385 -0.06289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1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7" dur="500" autoRev="1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8" dur="500" autoRev="1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9" dur="500" autoRev="1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autoRev="1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2" dur="500" autoRev="1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autoRev="1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500" autoRev="1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autoRev="1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77" dur="500" autoRev="1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autoRev="1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500" autoRev="1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autoRev="1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2" dur="500" autoRev="1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autoRev="1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500" autoRev="1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autoRev="1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79" grpId="0"/>
      <p:bldP spid="3081" grpId="0"/>
      <p:bldP spid="3108" grpId="0"/>
      <p:bldP spid="3108" grpId="1"/>
      <p:bldP spid="3109" grpId="0"/>
      <p:bldP spid="3109" grpId="1"/>
      <p:bldP spid="3110" grpId="0"/>
      <p:bldP spid="3110" grpId="1"/>
      <p:bldP spid="3111" grpId="0"/>
      <p:bldP spid="31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9" name="Rectangle 39"/>
          <p:cNvSpPr>
            <a:spLocks noChangeArrowheads="1"/>
          </p:cNvSpPr>
          <p:nvPr/>
        </p:nvSpPr>
        <p:spPr bwMode="auto">
          <a:xfrm>
            <a:off x="1331913" y="981075"/>
            <a:ext cx="1152525" cy="1079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0" name="Text Box 40"/>
          <p:cNvSpPr txBox="1">
            <a:spLocks noChangeArrowheads="1"/>
          </p:cNvSpPr>
          <p:nvPr/>
        </p:nvSpPr>
        <p:spPr bwMode="auto">
          <a:xfrm>
            <a:off x="1331913" y="1052513"/>
            <a:ext cx="1079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  </a:t>
            </a:r>
            <a:r>
              <a:rPr lang="ru-RU" sz="4000">
                <a:solidFill>
                  <a:srgbClr val="FF3300"/>
                </a:solidFill>
              </a:rPr>
              <a:t>О</a:t>
            </a:r>
          </a:p>
        </p:txBody>
      </p:sp>
      <p:sp>
        <p:nvSpPr>
          <p:cNvPr id="30761" name="Line 41"/>
          <p:cNvSpPr>
            <a:spLocks noChangeShapeType="1"/>
          </p:cNvSpPr>
          <p:nvPr/>
        </p:nvSpPr>
        <p:spPr bwMode="auto">
          <a:xfrm>
            <a:off x="1835150" y="2060575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62" name="Line 42"/>
          <p:cNvSpPr>
            <a:spLocks noChangeShapeType="1"/>
          </p:cNvSpPr>
          <p:nvPr/>
        </p:nvSpPr>
        <p:spPr bwMode="auto">
          <a:xfrm>
            <a:off x="2484438" y="1484313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64" name="Rectangle 44"/>
          <p:cNvSpPr>
            <a:spLocks noChangeArrowheads="1"/>
          </p:cNvSpPr>
          <p:nvPr/>
        </p:nvSpPr>
        <p:spPr bwMode="auto">
          <a:xfrm>
            <a:off x="3492500" y="908050"/>
            <a:ext cx="1223963" cy="1081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5" name="Text Box 45"/>
          <p:cNvSpPr txBox="1">
            <a:spLocks noChangeArrowheads="1"/>
          </p:cNvSpPr>
          <p:nvPr/>
        </p:nvSpPr>
        <p:spPr bwMode="auto">
          <a:xfrm>
            <a:off x="3563938" y="981075"/>
            <a:ext cx="10080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  </a:t>
            </a:r>
            <a:r>
              <a:rPr lang="ru-RU" sz="4000">
                <a:solidFill>
                  <a:srgbClr val="FF3300"/>
                </a:solidFill>
              </a:rPr>
              <a:t>Ё</a:t>
            </a:r>
          </a:p>
        </p:txBody>
      </p:sp>
      <p:sp>
        <p:nvSpPr>
          <p:cNvPr id="30766" name="Line 46"/>
          <p:cNvSpPr>
            <a:spLocks noChangeShapeType="1"/>
          </p:cNvSpPr>
          <p:nvPr/>
        </p:nvSpPr>
        <p:spPr bwMode="auto">
          <a:xfrm>
            <a:off x="4067175" y="19891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68" name="Line 48"/>
          <p:cNvSpPr>
            <a:spLocks noChangeShapeType="1"/>
          </p:cNvSpPr>
          <p:nvPr/>
        </p:nvSpPr>
        <p:spPr bwMode="auto">
          <a:xfrm>
            <a:off x="4716463" y="1412875"/>
            <a:ext cx="935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70" name="Rectangle 50"/>
          <p:cNvSpPr>
            <a:spLocks noChangeArrowheads="1"/>
          </p:cNvSpPr>
          <p:nvPr/>
        </p:nvSpPr>
        <p:spPr bwMode="auto">
          <a:xfrm>
            <a:off x="5651500" y="908050"/>
            <a:ext cx="1225550" cy="1127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1" name="Text Box 51"/>
          <p:cNvSpPr txBox="1">
            <a:spLocks noChangeArrowheads="1"/>
          </p:cNvSpPr>
          <p:nvPr/>
        </p:nvSpPr>
        <p:spPr bwMode="auto">
          <a:xfrm>
            <a:off x="5724525" y="1058863"/>
            <a:ext cx="1079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  </a:t>
            </a:r>
            <a:r>
              <a:rPr lang="ru-RU" sz="4000">
                <a:solidFill>
                  <a:srgbClr val="FF3300"/>
                </a:solidFill>
              </a:rPr>
              <a:t>Ы</a:t>
            </a:r>
          </a:p>
        </p:txBody>
      </p:sp>
      <p:sp>
        <p:nvSpPr>
          <p:cNvPr id="30772" name="Line 52"/>
          <p:cNvSpPr>
            <a:spLocks noChangeShapeType="1"/>
          </p:cNvSpPr>
          <p:nvPr/>
        </p:nvSpPr>
        <p:spPr bwMode="auto">
          <a:xfrm>
            <a:off x="6227763" y="2035175"/>
            <a:ext cx="0" cy="601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74" name="Rectangle 54"/>
          <p:cNvSpPr>
            <a:spLocks noChangeArrowheads="1"/>
          </p:cNvSpPr>
          <p:nvPr/>
        </p:nvSpPr>
        <p:spPr bwMode="auto">
          <a:xfrm>
            <a:off x="1331913" y="2636838"/>
            <a:ext cx="1152525" cy="1008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5" name="Rectangle 55"/>
          <p:cNvSpPr>
            <a:spLocks noChangeArrowheads="1"/>
          </p:cNvSpPr>
          <p:nvPr/>
        </p:nvSpPr>
        <p:spPr bwMode="auto">
          <a:xfrm>
            <a:off x="3492500" y="2636838"/>
            <a:ext cx="1152525" cy="1008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6" name="Rectangle 56"/>
          <p:cNvSpPr>
            <a:spLocks noChangeArrowheads="1"/>
          </p:cNvSpPr>
          <p:nvPr/>
        </p:nvSpPr>
        <p:spPr bwMode="auto">
          <a:xfrm>
            <a:off x="5651500" y="2636838"/>
            <a:ext cx="1152525" cy="1008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7" name="Rectangle 57"/>
          <p:cNvSpPr>
            <a:spLocks noChangeArrowheads="1"/>
          </p:cNvSpPr>
          <p:nvPr/>
        </p:nvSpPr>
        <p:spPr bwMode="auto">
          <a:xfrm>
            <a:off x="1331913" y="4365625"/>
            <a:ext cx="1152525" cy="1008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8" name="Rectangle 58"/>
          <p:cNvSpPr>
            <a:spLocks noChangeArrowheads="1"/>
          </p:cNvSpPr>
          <p:nvPr/>
        </p:nvSpPr>
        <p:spPr bwMode="auto">
          <a:xfrm>
            <a:off x="3492500" y="4365625"/>
            <a:ext cx="1152525" cy="1008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9" name="Rectangle 59"/>
          <p:cNvSpPr>
            <a:spLocks noChangeArrowheads="1"/>
          </p:cNvSpPr>
          <p:nvPr/>
        </p:nvSpPr>
        <p:spPr bwMode="auto">
          <a:xfrm>
            <a:off x="5651500" y="4365625"/>
            <a:ext cx="1152525" cy="10080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80" name="Line 60"/>
          <p:cNvSpPr>
            <a:spLocks noChangeShapeType="1"/>
          </p:cNvSpPr>
          <p:nvPr/>
        </p:nvSpPr>
        <p:spPr bwMode="auto">
          <a:xfrm>
            <a:off x="1835150" y="3644900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81" name="Line 61"/>
          <p:cNvSpPr>
            <a:spLocks noChangeShapeType="1"/>
          </p:cNvSpPr>
          <p:nvPr/>
        </p:nvSpPr>
        <p:spPr bwMode="auto">
          <a:xfrm>
            <a:off x="2484438" y="3068638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82" name="Line 62"/>
          <p:cNvSpPr>
            <a:spLocks noChangeShapeType="1"/>
          </p:cNvSpPr>
          <p:nvPr/>
        </p:nvSpPr>
        <p:spPr bwMode="auto">
          <a:xfrm>
            <a:off x="2484438" y="4868863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83" name="Line 63"/>
          <p:cNvSpPr>
            <a:spLocks noChangeShapeType="1"/>
          </p:cNvSpPr>
          <p:nvPr/>
        </p:nvSpPr>
        <p:spPr bwMode="auto">
          <a:xfrm>
            <a:off x="4643438" y="3141663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84" name="Line 64"/>
          <p:cNvSpPr>
            <a:spLocks noChangeShapeType="1"/>
          </p:cNvSpPr>
          <p:nvPr/>
        </p:nvSpPr>
        <p:spPr bwMode="auto">
          <a:xfrm>
            <a:off x="4643438" y="4797425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85" name="Line 65"/>
          <p:cNvSpPr>
            <a:spLocks noChangeShapeType="1"/>
          </p:cNvSpPr>
          <p:nvPr/>
        </p:nvSpPr>
        <p:spPr bwMode="auto">
          <a:xfrm>
            <a:off x="4067175" y="3644900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86" name="Line 66"/>
          <p:cNvSpPr>
            <a:spLocks noChangeShapeType="1"/>
          </p:cNvSpPr>
          <p:nvPr/>
        </p:nvSpPr>
        <p:spPr bwMode="auto">
          <a:xfrm>
            <a:off x="6227763" y="3644900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87" name="Text Box 67"/>
          <p:cNvSpPr txBox="1">
            <a:spLocks noChangeArrowheads="1"/>
          </p:cNvSpPr>
          <p:nvPr/>
        </p:nvSpPr>
        <p:spPr bwMode="auto">
          <a:xfrm>
            <a:off x="1403350" y="2781300"/>
            <a:ext cx="936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FF3300"/>
                </a:solidFill>
              </a:rPr>
              <a:t> Ю</a:t>
            </a:r>
          </a:p>
        </p:txBody>
      </p:sp>
      <p:sp>
        <p:nvSpPr>
          <p:cNvPr id="30788" name="Text Box 68"/>
          <p:cNvSpPr txBox="1">
            <a:spLocks noChangeArrowheads="1"/>
          </p:cNvSpPr>
          <p:nvPr/>
        </p:nvSpPr>
        <p:spPr bwMode="auto">
          <a:xfrm>
            <a:off x="3563938" y="2708275"/>
            <a:ext cx="10080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  </a:t>
            </a:r>
            <a:r>
              <a:rPr lang="ru-RU" sz="4000">
                <a:solidFill>
                  <a:srgbClr val="FF3300"/>
                </a:solidFill>
              </a:rPr>
              <a:t>Э</a:t>
            </a:r>
          </a:p>
        </p:txBody>
      </p:sp>
      <p:sp>
        <p:nvSpPr>
          <p:cNvPr id="30789" name="Text Box 69"/>
          <p:cNvSpPr txBox="1">
            <a:spLocks noChangeArrowheads="1"/>
          </p:cNvSpPr>
          <p:nvPr/>
        </p:nvSpPr>
        <p:spPr bwMode="auto">
          <a:xfrm>
            <a:off x="5795963" y="2708275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 </a:t>
            </a:r>
            <a:r>
              <a:rPr lang="ru-RU" sz="4000">
                <a:solidFill>
                  <a:srgbClr val="FF3300"/>
                </a:solidFill>
              </a:rPr>
              <a:t>Я</a:t>
            </a:r>
          </a:p>
        </p:txBody>
      </p:sp>
      <p:sp>
        <p:nvSpPr>
          <p:cNvPr id="30790" name="Text Box 70"/>
          <p:cNvSpPr txBox="1">
            <a:spLocks noChangeArrowheads="1"/>
          </p:cNvSpPr>
          <p:nvPr/>
        </p:nvSpPr>
        <p:spPr bwMode="auto">
          <a:xfrm>
            <a:off x="1403350" y="4437063"/>
            <a:ext cx="1008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  </a:t>
            </a:r>
            <a:r>
              <a:rPr lang="ru-RU" sz="4000">
                <a:solidFill>
                  <a:srgbClr val="FF3300"/>
                </a:solidFill>
              </a:rPr>
              <a:t>А</a:t>
            </a:r>
          </a:p>
        </p:txBody>
      </p:sp>
      <p:sp>
        <p:nvSpPr>
          <p:cNvPr id="30791" name="Text Box 71"/>
          <p:cNvSpPr txBox="1">
            <a:spLocks noChangeArrowheads="1"/>
          </p:cNvSpPr>
          <p:nvPr/>
        </p:nvSpPr>
        <p:spPr bwMode="auto">
          <a:xfrm>
            <a:off x="3563938" y="4508500"/>
            <a:ext cx="936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 </a:t>
            </a:r>
            <a:r>
              <a:rPr lang="ru-RU" sz="4000">
                <a:solidFill>
                  <a:srgbClr val="FF3300"/>
                </a:solidFill>
              </a:rPr>
              <a:t>Е</a:t>
            </a:r>
          </a:p>
        </p:txBody>
      </p:sp>
      <p:sp>
        <p:nvSpPr>
          <p:cNvPr id="30792" name="Text Box 72"/>
          <p:cNvSpPr txBox="1">
            <a:spLocks noChangeArrowheads="1"/>
          </p:cNvSpPr>
          <p:nvPr/>
        </p:nvSpPr>
        <p:spPr bwMode="auto">
          <a:xfrm>
            <a:off x="5724525" y="4437063"/>
            <a:ext cx="1008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/>
              <a:t> </a:t>
            </a:r>
            <a:r>
              <a:rPr lang="ru-RU" sz="4000">
                <a:solidFill>
                  <a:srgbClr val="FF3300"/>
                </a:solidFill>
              </a:rPr>
              <a:t>У</a:t>
            </a:r>
          </a:p>
        </p:txBody>
      </p:sp>
      <p:pic>
        <p:nvPicPr>
          <p:cNvPr id="30793" name="Picture 73" descr="HWScan000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908050"/>
            <a:ext cx="919162" cy="982663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28 0.03931 L -0.30105 0.24647 " pathEditMode="relative" ptsTypes="AA">
                                      <p:cBhvr>
                                        <p:cTn id="6" dur="2000" fill="hold"/>
                                        <p:tgtEl>
                                          <p:spTgt spid="30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105 0.24648 L -0.06147 0.47468 " pathEditMode="relative" ptsTypes="AA">
                                      <p:cBhvr>
                                        <p:cTn id="10" dur="2000" fill="hold"/>
                                        <p:tgtEl>
                                          <p:spTgt spid="30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46 0.47468 L 0.16702 0.26543 " pathEditMode="relative" ptsTypes="AA">
                                      <p:cBhvr>
                                        <p:cTn id="14" dur="2000" fill="hold"/>
                                        <p:tgtEl>
                                          <p:spTgt spid="30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2" name="Group 204"/>
          <p:cNvGraphicFramePr>
            <a:graphicFrameLocks noGrp="1"/>
          </p:cNvGraphicFramePr>
          <p:nvPr/>
        </p:nvGraphicFramePr>
        <p:xfrm>
          <a:off x="539750" y="2239963"/>
          <a:ext cx="6096000" cy="2590800"/>
        </p:xfrm>
        <a:graphic>
          <a:graphicData uri="http://schemas.openxmlformats.org/drawingml/2006/table">
            <a:tbl>
              <a:tblPr/>
              <a:tblGrid>
                <a:gridCol w="503238"/>
                <a:gridCol w="2976562"/>
                <a:gridCol w="2616200"/>
              </a:tblGrid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Болотное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2365" name="WordArt 77"/>
          <p:cNvSpPr>
            <a:spLocks noChangeArrowheads="1" noChangeShapeType="1" noTextEdit="1"/>
          </p:cNvSpPr>
          <p:nvPr/>
        </p:nvSpPr>
        <p:spPr bwMode="auto">
          <a:xfrm>
            <a:off x="7489825" y="4598988"/>
            <a:ext cx="669925" cy="17287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66FFFF"/>
                    </a:gs>
                    <a:gs pos="100000">
                      <a:srgbClr val="0000FF"/>
                    </a:gs>
                  </a:gsLst>
                  <a:lin ang="5400000" scaled="1"/>
                </a:gradFill>
                <a:latin typeface="Impact"/>
              </a:rPr>
              <a:t>?</a:t>
            </a:r>
          </a:p>
        </p:txBody>
      </p:sp>
      <p:sp>
        <p:nvSpPr>
          <p:cNvPr id="12456" name="Text Box 168"/>
          <p:cNvSpPr txBox="1">
            <a:spLocks noChangeArrowheads="1"/>
          </p:cNvSpPr>
          <p:nvPr/>
        </p:nvSpPr>
        <p:spPr bwMode="auto">
          <a:xfrm>
            <a:off x="1763713" y="260350"/>
            <a:ext cx="612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3300"/>
                </a:solidFill>
              </a:rPr>
              <a:t>РАБОТА В ПАРАХ</a:t>
            </a:r>
          </a:p>
        </p:txBody>
      </p:sp>
      <p:pic>
        <p:nvPicPr>
          <p:cNvPr id="12468" name="Picture 180" descr="Картинка 5 из 3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4875" y="619125"/>
            <a:ext cx="1536700" cy="2049463"/>
          </a:xfrm>
          <a:prstGeom prst="rect">
            <a:avLst/>
          </a:prstGeom>
          <a:noFill/>
        </p:spPr>
      </p:pic>
      <p:sp>
        <p:nvSpPr>
          <p:cNvPr id="12475" name="Text Box 187"/>
          <p:cNvSpPr txBox="1">
            <a:spLocks noChangeArrowheads="1"/>
          </p:cNvSpPr>
          <p:nvPr/>
        </p:nvSpPr>
        <p:spPr bwMode="auto">
          <a:xfrm>
            <a:off x="1204913" y="2278063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Россия</a:t>
            </a:r>
          </a:p>
        </p:txBody>
      </p:sp>
      <p:sp>
        <p:nvSpPr>
          <p:cNvPr id="12476" name="Text Box 188"/>
          <p:cNvSpPr txBox="1">
            <a:spLocks noChangeArrowheads="1"/>
          </p:cNvSpPr>
          <p:nvPr/>
        </p:nvSpPr>
        <p:spPr bwMode="auto">
          <a:xfrm>
            <a:off x="1204913" y="2830513"/>
            <a:ext cx="2627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Москва</a:t>
            </a:r>
          </a:p>
        </p:txBody>
      </p:sp>
      <p:sp>
        <p:nvSpPr>
          <p:cNvPr id="12478" name="Text Box 190"/>
          <p:cNvSpPr txBox="1">
            <a:spLocks noChangeArrowheads="1"/>
          </p:cNvSpPr>
          <p:nvPr/>
        </p:nvSpPr>
        <p:spPr bwMode="auto">
          <a:xfrm>
            <a:off x="1146175" y="3816350"/>
            <a:ext cx="2497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Обь</a:t>
            </a:r>
          </a:p>
        </p:txBody>
      </p:sp>
      <p:pic>
        <p:nvPicPr>
          <p:cNvPr id="12480" name="Picture 192" descr="Фото0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84550" y="4986338"/>
            <a:ext cx="2151063" cy="1612900"/>
          </a:xfrm>
          <a:prstGeom prst="rect">
            <a:avLst/>
          </a:prstGeom>
          <a:noFill/>
        </p:spPr>
      </p:pic>
      <p:pic>
        <p:nvPicPr>
          <p:cNvPr id="12481" name="Picture 193" descr="33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0388" y="784225"/>
            <a:ext cx="1703387" cy="1193800"/>
          </a:xfrm>
          <a:prstGeom prst="rect">
            <a:avLst/>
          </a:prstGeom>
          <a:noFill/>
        </p:spPr>
      </p:pic>
      <p:sp>
        <p:nvSpPr>
          <p:cNvPr id="12482" name="Text Box 194"/>
          <p:cNvSpPr txBox="1">
            <a:spLocks noChangeArrowheads="1"/>
          </p:cNvSpPr>
          <p:nvPr/>
        </p:nvSpPr>
        <p:spPr bwMode="auto">
          <a:xfrm>
            <a:off x="4137025" y="2322513"/>
            <a:ext cx="2306638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город</a:t>
            </a:r>
          </a:p>
          <a:p>
            <a:pPr>
              <a:spcBef>
                <a:spcPct val="50000"/>
              </a:spcBef>
            </a:pPr>
            <a:endParaRPr lang="ru-RU" sz="2400"/>
          </a:p>
        </p:txBody>
      </p:sp>
      <p:sp>
        <p:nvSpPr>
          <p:cNvPr id="12484" name="Text Box 196"/>
          <p:cNvSpPr txBox="1">
            <a:spLocks noChangeArrowheads="1"/>
          </p:cNvSpPr>
          <p:nvPr/>
        </p:nvSpPr>
        <p:spPr bwMode="auto">
          <a:xfrm>
            <a:off x="4083050" y="3322638"/>
            <a:ext cx="2117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страна</a:t>
            </a:r>
          </a:p>
        </p:txBody>
      </p:sp>
      <p:sp>
        <p:nvSpPr>
          <p:cNvPr id="12485" name="Text Box 197"/>
          <p:cNvSpPr txBox="1">
            <a:spLocks noChangeArrowheads="1"/>
          </p:cNvSpPr>
          <p:nvPr/>
        </p:nvSpPr>
        <p:spPr bwMode="auto">
          <a:xfrm>
            <a:off x="4151313" y="3802063"/>
            <a:ext cx="223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город</a:t>
            </a:r>
          </a:p>
        </p:txBody>
      </p:sp>
      <p:sp>
        <p:nvSpPr>
          <p:cNvPr id="12494" name="Line 206"/>
          <p:cNvSpPr>
            <a:spLocks noChangeShapeType="1"/>
          </p:cNvSpPr>
          <p:nvPr/>
        </p:nvSpPr>
        <p:spPr bwMode="auto">
          <a:xfrm>
            <a:off x="2540000" y="2497138"/>
            <a:ext cx="1625600" cy="10731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495" name="Line 207"/>
          <p:cNvSpPr>
            <a:spLocks noChangeShapeType="1"/>
          </p:cNvSpPr>
          <p:nvPr/>
        </p:nvSpPr>
        <p:spPr bwMode="auto">
          <a:xfrm flipV="1">
            <a:off x="2540000" y="2655888"/>
            <a:ext cx="1625600" cy="4508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496" name="Line 208"/>
          <p:cNvSpPr>
            <a:spLocks noChangeShapeType="1"/>
          </p:cNvSpPr>
          <p:nvPr/>
        </p:nvSpPr>
        <p:spPr bwMode="auto">
          <a:xfrm>
            <a:off x="2700338" y="3513138"/>
            <a:ext cx="1566862" cy="508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497" name="Line 209"/>
          <p:cNvSpPr>
            <a:spLocks noChangeShapeType="1"/>
          </p:cNvSpPr>
          <p:nvPr/>
        </p:nvSpPr>
        <p:spPr bwMode="auto">
          <a:xfrm flipV="1">
            <a:off x="2540000" y="3062288"/>
            <a:ext cx="1566863" cy="10604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4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4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4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4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" grpId="0" animBg="1"/>
      <p:bldP spid="12495" grpId="0" animBg="1"/>
      <p:bldP spid="12496" grpId="0" animBg="1"/>
      <p:bldP spid="124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4" name="Object 6"/>
          <p:cNvGraphicFramePr>
            <a:graphicFrameLocks noChangeAspect="1"/>
          </p:cNvGraphicFramePr>
          <p:nvPr/>
        </p:nvGraphicFramePr>
        <p:xfrm>
          <a:off x="0" y="0"/>
          <a:ext cx="9144000" cy="6854825"/>
        </p:xfrm>
        <a:graphic>
          <a:graphicData uri="http://schemas.openxmlformats.org/presentationml/2006/ole">
            <p:oleObj spid="_x0000_s43014" name="Презентация" r:id="rId3" imgW="4936138" imgH="3700382" progId="PowerPoint.Show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Oval 2"/>
          <p:cNvSpPr>
            <a:spLocks noChangeArrowheads="1"/>
          </p:cNvSpPr>
          <p:nvPr/>
        </p:nvSpPr>
        <p:spPr bwMode="auto">
          <a:xfrm>
            <a:off x="323850" y="404813"/>
            <a:ext cx="1150938" cy="1081087"/>
          </a:xfrm>
          <a:prstGeom prst="ellipse">
            <a:avLst/>
          </a:prstGeom>
          <a:gradFill rotWithShape="1">
            <a:gsLst>
              <a:gs pos="0">
                <a:srgbClr val="EB1D5D"/>
              </a:gs>
              <a:gs pos="100000">
                <a:srgbClr val="EB1D5D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7308850" y="5229225"/>
            <a:ext cx="1008063" cy="10080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5060" name="Picture 4" descr="18m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412875"/>
            <a:ext cx="20161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7019925" y="333375"/>
            <a:ext cx="1584325" cy="12239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AD298A"/>
              </a:gs>
              <a:gs pos="100000">
                <a:srgbClr val="AD298A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62" name="AutoShape 6"/>
          <p:cNvSpPr>
            <a:spLocks noChangeArrowheads="1"/>
          </p:cNvSpPr>
          <p:nvPr/>
        </p:nvSpPr>
        <p:spPr bwMode="auto">
          <a:xfrm>
            <a:off x="323850" y="4797425"/>
            <a:ext cx="1438275" cy="15843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031E-6 L 0.74827 -0.0053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532 L 0.00018 0.6713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2613 L -0.7165 -0.0365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00648E-6 L 0.00798 -0.6609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9" grpId="0" animBg="1"/>
      <p:bldP spid="45061" grpId="0" animBg="1"/>
      <p:bldP spid="450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2"/>
          <p:cNvSpPr>
            <a:spLocks noChangeArrowheads="1"/>
          </p:cNvSpPr>
          <p:nvPr/>
        </p:nvSpPr>
        <p:spPr bwMode="auto">
          <a:xfrm>
            <a:off x="468313" y="2781300"/>
            <a:ext cx="1008062" cy="9366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path" presetSubtype="0" repeatCount="5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0.01896 C -0.01961 -0.12902 0.07639 -0.25156 0.19271 -0.25156 C 0.33004 -0.25156 0.37969 -0.11561 0.40018 -0.03445 L 0.42171 0.07283 C 0.44306 0.15376 0.49619 0.28763 0.65087 0.28763 C 0.75 0.28763 0.86198 0.16671 0.86198 0.01896 C 0.86198 -0.12902 0.75 -0.25156 0.65087 -0.25156 C 0.49619 -0.25156 0.44306 -0.11561 0.42171 -0.03445 L 0.40018 0.07283 C 0.37969 0.15376 0.33004 0.28763 0.19271 0.28763 C 0.07639 0.28763 -0.01961 0.16671 -0.01961 0.01896 Z " pathEditMode="relative" rAng="16200000" ptsTypes="ffFffffFfff">
                                      <p:cBhvr>
                                        <p:cTn id="11" dur="3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4608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Oval 2"/>
          <p:cNvSpPr>
            <a:spLocks noChangeArrowheads="1"/>
          </p:cNvSpPr>
          <p:nvPr/>
        </p:nvSpPr>
        <p:spPr bwMode="auto">
          <a:xfrm>
            <a:off x="395288" y="2924175"/>
            <a:ext cx="1008062" cy="936625"/>
          </a:xfrm>
          <a:prstGeom prst="ellipse">
            <a:avLst/>
          </a:prstGeom>
          <a:gradFill rotWithShape="1">
            <a:gsLst>
              <a:gs pos="0">
                <a:srgbClr val="F1091F"/>
              </a:gs>
              <a:gs pos="100000">
                <a:srgbClr val="F1091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7107" name="Picture 3" descr="26m1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4300" y="486886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path" presetSubtype="0" repeatCount="5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25 0.00833 C -0.0276 -0.1452 0.06841 -0.2726 0.18473 -0.2726 C 0.32205 -0.2726 0.37171 -0.13133 0.39219 -0.04717 L 0.41372 0.06428 C 0.43507 0.14821 0.4882 0.28786 0.64289 0.28786 C 0.74202 0.28786 0.854 0.16208 0.854 0.00833 C 0.85365 -0.1452 0.74202 -0.2726 0.64289 -0.2726 C 0.4882 -0.2726 0.43507 -0.13133 0.41372 -0.04717 L 0.39219 0.06428 C 0.37171 0.14844 0.32205 0.28786 0.18473 0.28786 C 0.06841 0.28786 -0.0276 0.16208 -0.02725 0.00833 Z " pathEditMode="relative" rAng="16200000" ptsTypes="ffFffffFfff">
                                      <p:cBhvr>
                                        <p:cTn id="11" dur="3000" spd="-100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nimBg="1"/>
      <p:bldP spid="4710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ubPieSlice"/>
          <p:cNvSpPr>
            <a:spLocks noEditPoints="1" noChangeArrowheads="1"/>
          </p:cNvSpPr>
          <p:nvPr/>
        </p:nvSpPr>
        <p:spPr bwMode="auto">
          <a:xfrm>
            <a:off x="1547813" y="404813"/>
            <a:ext cx="6911975" cy="6192837"/>
          </a:xfrm>
          <a:custGeom>
            <a:avLst/>
            <a:gdLst>
              <a:gd name="G0" fmla="+- 0 0 0"/>
              <a:gd name="G1" fmla="sin 10800 -25482"/>
              <a:gd name="G2" fmla="cos 10800 -25482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21599 w 21600"/>
              <a:gd name="T1" fmla="*/ 10726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21599" y="10725"/>
                </a:moveTo>
                <a:cubicBezTo>
                  <a:pt x="21559" y="4790"/>
                  <a:pt x="1673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00CC00"/>
              </a:gs>
              <a:gs pos="100000">
                <a:srgbClr val="00CC00">
                  <a:gamma/>
                  <a:shade val="46275"/>
                  <a:invGamma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131" name="Oval 3"/>
          <p:cNvSpPr>
            <a:spLocks noChangeArrowheads="1"/>
          </p:cNvSpPr>
          <p:nvPr/>
        </p:nvSpPr>
        <p:spPr bwMode="auto">
          <a:xfrm>
            <a:off x="4643438" y="3429000"/>
            <a:ext cx="720725" cy="6477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path" presetSubtype="0" repeatCount="5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736 -0.07468 C 0.3507 -0.33202 0.17691 -0.52671 -0.02222 -0.5022 C -0.21302 -0.48139 -0.3717 -0.27792 -0.35573 -0.0259 C -0.3434 0.20717 -0.19635 0.39584 -0.01753 0.37665 C 0.14566 0.35792 0.28438 0.18428 0.27309 -0.03306 C 0.26233 -0.23075 0.13768 -0.3933 -0.01458 -0.37873 C -0.15399 -0.36254 -0.27031 -0.21873 -0.25955 -0.03561 C -0.25139 0.12855 -0.15069 0.26636 -0.02691 0.24948 C 0.08716 0.23815 0.18403 0.12763 0.17743 -0.02173 C 0.16858 -0.1526 0.09097 -0.2659 -0.00729 -0.25295 C -0.09288 -0.24601 -0.17118 -0.15977 -0.16493 -0.04578 C -0.15989 0.04948 -0.10503 0.13225 -0.03316 0.12647 C 0.02604 0.12116 0.08386 0.06659 0.07847 -0.00948 C 0.07674 -0.07214 0.04323 -0.13341 0.00052 -0.13225 C -0.03472 -0.12532 -0.06771 -0.10312 -0.06979 -0.0585 C -0.06909 -0.02983 -0.05903 -0.00509 -0.04132 0.00116 C -0.03055 0.00486 -0.02656 0.00185 -0.01719 -0.00162 " pathEditMode="relative" rAng="-503041" ptsTypes="fffffffffffffffff">
                                      <p:cBhvr>
                                        <p:cTn id="11" dur="5000" spd="-100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  <p:bldP spid="48131" grpId="1" animBg="1"/>
    </p:bldLst>
  </p:timing>
</p:sld>
</file>

<file path=ppt/theme/theme1.xml><?xml version="1.0" encoding="utf-8"?>
<a:theme xmlns:a="http://schemas.openxmlformats.org/drawingml/2006/main" name="Арабаджи Н.И. Имя собственное (доработанная)">
  <a:themeElements>
    <a:clrScheme name="Арабаджи Н.И. Имя собственное (доработанная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Арабаджи Н.И. Имя собственное (доработанная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Арабаджи Н.И. Имя собственное (доработанная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Арабаджи Н.И. Имя собственное (доработанная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Арабаджи Н.И. Имя собственное (доработанная)</Template>
  <TotalTime>569</TotalTime>
  <Words>141</Words>
  <Application>Microsoft Office PowerPoint</Application>
  <PresentationFormat>Экран (4:3)</PresentationFormat>
  <Paragraphs>83</Paragraphs>
  <Slides>17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Bookman Old Style</vt:lpstr>
      <vt:lpstr>Times New Roman</vt:lpstr>
      <vt:lpstr>Arial Black</vt:lpstr>
      <vt:lpstr>Арабаджи Н.И. Имя собственное (доработанная)</vt:lpstr>
      <vt:lpstr>Презентация Microsoft PowerPoint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www.PHILka.RU</cp:lastModifiedBy>
  <cp:revision>23</cp:revision>
  <dcterms:created xsi:type="dcterms:W3CDTF">2009-01-22T14:41:47Z</dcterms:created>
  <dcterms:modified xsi:type="dcterms:W3CDTF">2010-11-20T20:14:35Z</dcterms:modified>
</cp:coreProperties>
</file>