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6" r:id="rId11"/>
    <p:sldId id="282" r:id="rId12"/>
    <p:sldId id="277" r:id="rId13"/>
    <p:sldId id="280" r:id="rId14"/>
    <p:sldId id="281" r:id="rId15"/>
    <p:sldId id="291" r:id="rId16"/>
    <p:sldId id="268" r:id="rId17"/>
    <p:sldId id="266" r:id="rId18"/>
    <p:sldId id="267" r:id="rId19"/>
    <p:sldId id="295" r:id="rId20"/>
    <p:sldId id="290" r:id="rId21"/>
    <p:sldId id="292" r:id="rId22"/>
    <p:sldId id="269" r:id="rId23"/>
    <p:sldId id="270" r:id="rId24"/>
    <p:sldId id="271" r:id="rId25"/>
    <p:sldId id="293" r:id="rId26"/>
    <p:sldId id="294" r:id="rId27"/>
    <p:sldId id="272" r:id="rId28"/>
    <p:sldId id="273" r:id="rId29"/>
    <p:sldId id="274" r:id="rId30"/>
    <p:sldId id="275" r:id="rId31"/>
    <p:sldId id="278" r:id="rId32"/>
    <p:sldId id="279" r:id="rId33"/>
    <p:sldId id="283" r:id="rId34"/>
    <p:sldId id="28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07F2FF5-4EA9-448F-A91B-E28F96982BAF}" type="datetimeFigureOut">
              <a:rPr lang="ru-RU" smtClean="0"/>
              <a:t>05.07.2009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015E0D-25F7-4F8B-B38C-B60A6AD7AC0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86808" cy="414340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  <a:t>Архитектура </a:t>
            </a:r>
            <a:r>
              <a:rPr lang="ru-RU" sz="6000" i="1" dirty="0" smtClean="0">
                <a:solidFill>
                  <a:schemeClr val="tx2">
                    <a:lumMod val="25000"/>
                  </a:schemeClr>
                </a:solidFill>
              </a:rPr>
              <a:t>Санкт-</a:t>
            </a:r>
            <a: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  <a:t>Петербурга </a:t>
            </a:r>
            <a:b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  <a:t>1 трети </a:t>
            </a:r>
            <a:r>
              <a:rPr lang="en-US" sz="6000" dirty="0" smtClean="0">
                <a:solidFill>
                  <a:schemeClr val="tx2">
                    <a:lumMod val="25000"/>
                  </a:schemeClr>
                </a:solidFill>
              </a:rPr>
              <a:t>XIX</a:t>
            </a:r>
            <a: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  <a:t> века</a:t>
            </a:r>
            <a:endParaRPr lang="ru-RU" sz="60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ТОМА ДЕ ТОМОН Жан Франсуа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4282" y="2071678"/>
            <a:ext cx="864399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ТОМА ДЕ ТОМОН (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Thomas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de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Thomon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) Жан Франсуа [1 (12) апреля 1760, Берн — 23 августа (4 сентября) 1813, Санкт-Петербург], русский архитектор, француз по происхождению.</a:t>
            </a:r>
            <a:r>
              <a:rPr lang="ru-RU" sz="1600" dirty="0">
                <a:solidFill>
                  <a:schemeClr val="bg1"/>
                </a:solidFill>
              </a:rPr>
              <a:t> С 1799 работал в России.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Представитель зрелого классицизма и ампира, последователь Никола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Леду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 Автор Биржи и проекта застройки стрелки Васильевского острова — одного из самых красивых и значительных ансамблей в градостроительной истории Петербурга.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797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Проект </a:t>
            </a:r>
            <a:r>
              <a:rPr lang="ru-RU" dirty="0" smtClean="0"/>
              <a:t>Биржи и застройка стрелки Васильевского острова</a:t>
            </a:r>
            <a:br>
              <a:rPr lang="ru-RU" dirty="0" smtClean="0"/>
            </a:br>
            <a:r>
              <a:rPr lang="ru-RU" dirty="0" smtClean="0"/>
              <a:t>(1801-1810)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2214554"/>
            <a:ext cx="892971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1803 по проекту Тома де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Томона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(при участии А. Д. Захарова ) начинается реконструкция стрелки. При этом было сломано почти завершенное по проекту Дж. Кваренги здание Биржи. Для Биржи (1805-1810)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Томон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использует классические формы античного периптера, восходящие к греческим дорическим храмам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Пестуме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Мощный прямоугольный объем здания расположен в центре площади. Окруженный со всех сторон дорической колоннадой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неканнелированными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колоннами, он возвышается на высоком гранитном подиуме с широкой лестницей у торцевых фасадов и пандусами по сторонам. Это центральное ядро, поднимаясь над колоннадой, завершается по торцам аттиками с полуциркульным окном. Перед окном снаружи и внутри размещены аллегорические группы. Организующее и скрепляющее ансамбль значение сооружения подчеркнуто тем, что его ось определяет центральную ось всей площади и совпадает с направлением русла Большой Невы. Интерьер здания также отличается простотой, монументальностью и выразительностью. Огромный зал перекрыт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коробовым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кессонированным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сводом, который опирается на совершенно гладкие стены, украшенные наверху дорическим карнизом. По обеим сторонам Биржи по плану предусматривалось размещение двух близких по стилю пакгаузов (1826-1832). Их более скромное архитектурное решение усиливает ощущение мощи, которое производит здание Баржи.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Здание биржи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42844" y="1928802"/>
            <a:ext cx="242889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Санкт-Петербург. Здание биржи на стрелке Васильевского острова. С 1939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Военно-морской музей. Памятник архитектуры классицизма. 1805-10. Архитектор Ж. Тома де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Томон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785926"/>
            <a:ext cx="6117609" cy="361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Биржи и застройка стрелки Васильевского острова</a:t>
            </a:r>
            <a:endParaRPr lang="ru-RU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2143116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Биржей простирается насыпная полукруглая площадь. Ее обрамляют спуски к реке, словно объединяя символически две стихии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воды и суши, из противоборства которых вырастает город. Площадь фланкируют знаменитые колонны (1810), названные ростральными, так как украшены рострами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изображениями носовых частей корабля. Колонны увенчаны светильниками, у их гранитных подножий расположены аллегорические скульптуры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персонификации четырех рек: Волги, Невы, Волхова и Днепра.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Ансамбль стрелки Васильевского острова во всей полноте раскрывает талант архитектора, умение мыслить пространственными категориями города, а также градостроительный потенциал самого стиля ампир. Господствуя над водной гладью, четкий и строгий силуэт Биржи связывает воедино различные части города, разделенные его водными артериями.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Ростральная колонна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42844" y="1928802"/>
            <a:ext cx="3571868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Ростральная колонна у здания бывшей Биржи на Васильевском острове в Санкт-Петербурге. 1806. Архитектор Ж. Тома де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Томон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8914" name="Picture 2" descr="C:\Documents and Settings\Администратор\Рабочий стол\иллюстрации\r03020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643050"/>
            <a:ext cx="4562500" cy="5077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Стрелка Васильевского острова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6623078" cy="5049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1714488"/>
            <a:ext cx="2000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Стрелка Васильевского острова. Старинная гравюра.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Строительство </a:t>
            </a:r>
            <a:r>
              <a:rPr lang="ru-RU" dirty="0" smtClean="0"/>
              <a:t>после Отечественной войны 1812 года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85720" y="1643050"/>
            <a:ext cx="8715436" cy="484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После Отечественной войны 1812 года был создан «Комитет для приведения в лучшее устройство всех строений и гидравлических работ в Санкт-Петербурге и прикосновенных к оному местам». Его возглавляли Росси, Стасов, А. Михайлов, а также инженеры А.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Бетанкур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, П. П.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Базен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,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Готман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. Комитет определял места для общественных и промышленных зданий, а также рассматривал проекты всех без исключения строений.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Именно в период деятельности Комитета возникли такие крупные ансамбли, как ансамбль Михайловского дворца, Александринского театра, Главного штаба, Сената и Синода, автором которых был выдающийся мастер Карл Росси. В ансамбле Дворцовой площади против Зимнего дворца Росси расположил протяженное здание Главного штаба, создав в центре его двойную монументальную арку, символизирующую военную мощь России. Арка увенчана триумфальной колесницей Победы, выполненной по модели скульпторов В. И.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Демут-Малиновского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Times New Roman" pitchFamily="18" charset="0"/>
              </a:rPr>
              <a:t> и С. С. Пименова.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 Карл Иванович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 descr="C:\Documents and Settings\Администратор\Рабочий стол\иллюстрации\r_200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214422"/>
            <a:ext cx="5000660" cy="55652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714488"/>
            <a:ext cx="37147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 Карл Иванович [18 (29) декабря 1775, Петербург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 (18) апреля 1849], русский архитектор.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Создал ряд монументальных ампирных ансамблей в Санкт-Петербурге,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активно формирующих архитектурный облик города.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Градостроительные идеи Росси явились качественно новым вкладом в архитектуру русского классицизма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Работы Росси в Санкт-Петербурге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714348" y="2214554"/>
            <a:ext cx="71438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1819-1825  -  Михайловский дворец (ныне Русский музей);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1819-1829 - зодчий реконструирует Дворцовую площадь и возводит грандиозный ансамбль Главного штаба;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1828-1832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Александpинский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театр;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комплекс зданий Сената и Синода.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Михайловский дворец</a:t>
            </a:r>
            <a:endParaRPr lang="ru-RU" dirty="0"/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14282" y="2714620"/>
            <a:ext cx="892971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Крупнейшей работой, в которой проявился блестящий талант Росси-градостроителя, было создание Михайловского дворца (ныне Русский музей; 1819-1825) и всего ансамбля Михайловской площади (ныне площади Искусств). Перепланировке подвергся весь район от Невского проспекта до Невы. Здание Михайловского дворца эффектно замыкает перспективу Михайловской улицы от Невского проспекта и является одним из лучших произведений высокого классицизма. Великолепные дворцовые интерьеры (Белый зал и др.), выполненные по проектам Росси, свидетельствуют о высочайшем мастерстве декоратора.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Архитектура Петербурга </a:t>
            </a:r>
            <a:br>
              <a:rPr lang="ru-RU" dirty="0" smtClean="0"/>
            </a:br>
            <a:r>
              <a:rPr lang="ru-RU" dirty="0" smtClean="0"/>
              <a:t>1 трети </a:t>
            </a:r>
            <a:r>
              <a:rPr lang="en-US" dirty="0" smtClean="0"/>
              <a:t>XIX</a:t>
            </a:r>
            <a:r>
              <a:rPr lang="ru-RU" dirty="0" smtClean="0"/>
              <a:t> века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786058"/>
            <a:ext cx="84296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Петербург — первый город России, который чуть ли не с основания стал развиваться по заранее разработанному плану. Это определило высокий градостроительный уровень и способствовало формированию городских ансамблей, характерных для конца 18 — начала 19 вв.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В начале 19 столетия высокий классицизм в совершенстве развил проблему ансамбля и синтеза пластических искусств. Классицизм в России, в частности в Петербурге, получил своеобразную выразительность. Исключительная роль в ансамблевой застройке центра Петербурга принадлежит зодчим А. Н. Воронихину, А. Д. Захарову, К. И. Росси, авторам наиболее значительных зданий.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Михайловский дворец</a:t>
            </a:r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6572269" cy="492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2000240"/>
            <a:ext cx="19288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Русский музей. Открыт в 1898 Михайловском дворце (1819-25, архитектор К. И. Росси)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15328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Михайловский дворец</a:t>
            </a:r>
            <a:endParaRPr lang="ru-RU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00108"/>
            <a:ext cx="6909176" cy="5700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29642" cy="10715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ДВОРЦОВАЯ </a:t>
            </a:r>
            <a:r>
              <a:rPr lang="ru-RU" dirty="0" smtClean="0"/>
              <a:t>ПЛОЩАДЬ 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285861"/>
            <a:ext cx="8786874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ДВОРЦОВАЯ ПЛОЩАДЬ в Санкт-Петербурге, главная площадь города перед Зимним дворцом. Основой застройки Дворцовой пл. явился Зимний дворец (1754-62, архитектор В. В. Растрелли), напротив которого воздвигнуто в 1819-29 грандиозное дугообразное в плане здание Главного штаба (архитектор К. И. Росси). С восточной стороны Дворцовой пл. расположено бывшее здание штаба гвардейского корпуса (1837-43, архитектор А. П. Брюллов), в центре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Александровская колонна (1830-1834, архитектор А.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Монферран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 Различные по стилям здания Дворцовой пл. великолепно организуют пространство, согласованы в масштабе и членениях. Дворцовая пл.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место различных торжеств, демонстраций и митингов.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ДВОРЦОВАЯ ПЛОЩАДЬ</a:t>
            </a:r>
            <a:endParaRPr lang="ru-RU" dirty="0"/>
          </a:p>
        </p:txBody>
      </p:sp>
      <p:pic>
        <p:nvPicPr>
          <p:cNvPr id="23553" name="Picture 1" descr="C:\Documents and Settings\Администратор\Рабочий стол\иллюстрации\d_203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214422"/>
            <a:ext cx="5000659" cy="5564585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28596" y="1500174"/>
            <a:ext cx="285752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bg1"/>
                </a:solidFill>
              </a:rPr>
              <a:t>Дворцовая площадь.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Вид на здание Главного штаба (архитектор К. И. Росси), в центре — Александровская колонна (архитектор А.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Монферран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ДВОРЦОВАЯ ПЛОЩАДЬ</a:t>
            </a:r>
            <a:endParaRPr lang="ru-RU" dirty="0"/>
          </a:p>
        </p:txBody>
      </p:sp>
      <p:pic>
        <p:nvPicPr>
          <p:cNvPr id="22529" name="Picture 1" descr="C:\Documents and Settings\Администратор\Рабочий стол\иллюстрации\spfa01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36" y="1357299"/>
            <a:ext cx="6316198" cy="4714908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1318022"/>
            <a:ext cx="2571736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Дворцовая площадь с Александровской колонной и зданием Главного штаба. Александровская колонна (или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Александрийский столп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памятник победы русского народа в Отечественной войне 1812 года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была установлена в 1830-34 (архитектор А. А.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Монферран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и названа в честь императора Александра I. Памятник представляет собой монолитную колонну высотой свыше 25,5 м из красного гранита, установленную на постамент, украшенный бронзовыми барельефами аллегорического содержания. Венчает колонну бронзовая фигура ангела, его лицу приданы черты Александра I (скульптор Б. И. Орловский). Ангел попирает крестом змею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символ победы добра над злом.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Главный штаб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663567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0" y="1643050"/>
            <a:ext cx="221454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Санкт-Петербург. Главный штаб на Дворцовой площади. Это грандиозное дугообразное здание в стиле классицизма (1819-1829, архитектор К. И. Росси)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завершающая часть Дворцовой площади. В центре его сооружена двойная проездная арка, увенчанная колесницей. Фото С.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Фомченковой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Главный </a:t>
            </a:r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штаб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42844" y="1714488"/>
            <a:ext cx="1928826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Карл Петрович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Беггров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(1799-1875). Вид арки Главного штаба. Холст, масло. Русский музей, Петербург.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53250" name="Picture 2" descr="C:\Documents and Settings\Администратор\Рабочий стол\иллюстрации\S00257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928670"/>
            <a:ext cx="5915044" cy="5799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Александpинский</a:t>
            </a:r>
            <a:r>
              <a:rPr lang="ru-RU" dirty="0" smtClean="0"/>
              <a:t> театр</a:t>
            </a:r>
            <a:endParaRPr lang="ru-RU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2285992"/>
            <a:ext cx="87154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Александpинского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театра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лучшего театра Европы того времени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приходится на 1828-32. Главный фасад театра решен в виде необыкновенно эффектной глубокой лоджии с шестью коринфскими колоннами, поднятыми на высокий цокольный этаж. Для перекрытия зала впервые были применены металлические конструкции, а само здание выполнено из несгораемых материалов.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связи с постройкой Александринского театра Росси создает один из наиболее значительных ансамблей Петербурга, включающий Театральную улицу (ныне ул. Зодчего Росси),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Александринскую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площадь (ныне площадь Островского) и Чернышев мост (ныне площадь Ломоносова).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Александpинский</a:t>
            </a:r>
            <a:r>
              <a:rPr lang="ru-RU" dirty="0" smtClean="0"/>
              <a:t> театр</a:t>
            </a:r>
            <a:endParaRPr lang="ru-RU" dirty="0"/>
          </a:p>
        </p:txBody>
      </p:sp>
      <p:pic>
        <p:nvPicPr>
          <p:cNvPr id="20481" name="Picture 1" descr="C:\Documents and Settings\Администратор\Рабочий стол\иллюстрации\0092fot7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50"/>
            <a:ext cx="6240498" cy="46584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14282" y="1714488"/>
            <a:ext cx="221457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Санкт-Петербург. Здание Российского театра драмы им. А. С. Пушкина (Александринского театра).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Александpинский</a:t>
            </a:r>
            <a:r>
              <a:rPr lang="ru-RU" dirty="0" smtClean="0"/>
              <a:t> театр</a:t>
            </a:r>
            <a:endParaRPr lang="ru-RU" dirty="0"/>
          </a:p>
        </p:txBody>
      </p:sp>
      <p:pic>
        <p:nvPicPr>
          <p:cNvPr id="19457" name="Picture 1" descr="C:\Documents and Settings\Администратор\Рабочий стол\иллюстрации\0114fot7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0312" y="1571611"/>
            <a:ext cx="6124797" cy="4572033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42844" y="1643051"/>
            <a:ext cx="257176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Санкт-Петербург. Площадь Островского. Памятник Екатерине II (1869-1873), выполнен по проекту М. Микешина, статуя Екатерины II работы М. Чижова. На заднем плане здание Российского академического театра драмы).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Казанский собор(1801-1811)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64305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Огромное влияние на формирование городского района близ Невского проспекта оказало прекрасное творение Воронихина — Казанский собор(1801-1811). При его строительстве впервые была применена конструкция кованого решетчатого металлического купола диаметром 17 м.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496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Однокупольное здание Казанского собора имеет форму латинского креста. К его боковому северному фасаду, обращенному к Невскому проспекту, примыкает грандиозная полукруглая колоннада (96 коринфских колонн с каннелюрами, поставленных в 4 ряда) с 6-колонным портиком, являющимся ее композиционным центром. Дуга колоннады, завершенная с обеих сторон монументальными проездными порталами с аттиками, охватывает площадь, образованную в результате смещения собора вглубь улицы. Такая же колоннада согласно проекту должна была примыкать и к южной стороне собора, но недостаток средств помешал этому. Над колоннадой возвышается легкий купол на высоком барабане. С западной и южной стороны — портики с колоннами коринфского ордера. Храм построен из желто-серого известняка и украшен многочисленными барельефами работы И. П.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Мартоса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, И. П. Прокофьева и др.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Александpинский</a:t>
            </a:r>
            <a:r>
              <a:rPr lang="ru-RU" dirty="0" smtClean="0"/>
              <a:t> театр</a:t>
            </a:r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1571612"/>
            <a:ext cx="26432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Александринский театр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Петербурге.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Гравюра первой половины  19 века.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18434" name="Picture 2" descr="C:\Documents and Settings\Администратор\Рабочий стол\иллюстрации\r01029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214422"/>
            <a:ext cx="4848252" cy="53949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Постройки Петербурга </a:t>
            </a:r>
            <a:br>
              <a:rPr lang="ru-RU" dirty="0" smtClean="0"/>
            </a:br>
            <a:r>
              <a:rPr lang="ru-RU" dirty="0" smtClean="0"/>
              <a:t>1 трети </a:t>
            </a:r>
            <a:r>
              <a:rPr lang="en-US" dirty="0" smtClean="0"/>
              <a:t>XIX</a:t>
            </a:r>
            <a:r>
              <a:rPr lang="ru-RU" dirty="0" smtClean="0"/>
              <a:t> века </a:t>
            </a: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42910" y="1928802"/>
            <a:ext cx="25717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П. Стасов. Бывшие Павловские казармы в Санкт-Петербурге. 1817-20. Центральная часть ансамбля.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15362" name="Picture 2" descr="C:\Documents and Settings\Администратор\Рабочий стол\иллюстрации\s_239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571612"/>
            <a:ext cx="4411679" cy="4909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Постройки Петербурга </a:t>
            </a:r>
            <a:br>
              <a:rPr lang="ru-RU" dirty="0" smtClean="0"/>
            </a:br>
            <a:r>
              <a:rPr lang="ru-RU" dirty="0" smtClean="0"/>
              <a:t>1 трети </a:t>
            </a:r>
            <a:r>
              <a:rPr lang="en-US" dirty="0" smtClean="0"/>
              <a:t>XIX</a:t>
            </a:r>
            <a:r>
              <a:rPr lang="ru-RU" dirty="0" smtClean="0"/>
              <a:t> века </a:t>
            </a:r>
            <a:endParaRPr lang="ru-RU" dirty="0"/>
          </a:p>
        </p:txBody>
      </p:sp>
      <p:pic>
        <p:nvPicPr>
          <p:cNvPr id="14337" name="Picture 1" descr="C:\Documents and Settings\Администратор\Рабочий стол\иллюстрации\04t1075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643050"/>
            <a:ext cx="4579800" cy="5096266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00034" y="1928803"/>
            <a:ext cx="3429024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Санкт-Петербург. Троицкий (Измайловский) собор (1828-1835). Построен по проекту В. П. Стасова в слободе Измайловского полка. В 2006 в результата сильного пожара собор серьезно пострадал. В конце 2007 был восстановлен.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Постройки Петербурга </a:t>
            </a:r>
            <a:br>
              <a:rPr lang="ru-RU" dirty="0" smtClean="0"/>
            </a:br>
            <a:r>
              <a:rPr lang="ru-RU" dirty="0" smtClean="0"/>
              <a:t>1 трети </a:t>
            </a:r>
            <a:r>
              <a:rPr lang="en-US" dirty="0" smtClean="0"/>
              <a:t>XIX</a:t>
            </a:r>
            <a:r>
              <a:rPr lang="ru-RU" dirty="0" smtClean="0"/>
              <a:t> века </a:t>
            </a:r>
            <a:endParaRPr lang="ru-RU" dirty="0"/>
          </a:p>
        </p:txBody>
      </p:sp>
      <p:pic>
        <p:nvPicPr>
          <p:cNvPr id="41986" name="Picture 2" descr="C:\Documents and Settings\Администратор\Рабочий стол\иллюстрации\0006fot7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5208" y="1571612"/>
            <a:ext cx="4493882" cy="500066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14282" y="1571612"/>
            <a:ext cx="3500430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34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Александровская колонна (или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Александрийский столп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памятник победы русского народа в Отечественной войне 1812 года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была установлена в 1830-34 (архитектор А.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Монферран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и названа в честь императора Александра I. Памятник представляет собой монолитную колонну высотой свыше 25,5 м из красного гранита, установленную на постамент, украшенный бронзовыми барельефами аллегорического содержания. Венчает колонну бронзовая фигура ангела, его лицу приданы черты Александра I (скульптор Б. И. Орловский). Ангел попирает крестом змею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символ победы добра над злом.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34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Постройки Петербурга </a:t>
            </a:r>
            <a:br>
              <a:rPr lang="ru-RU" dirty="0" smtClean="0"/>
            </a:br>
            <a:r>
              <a:rPr lang="ru-RU" dirty="0" smtClean="0"/>
              <a:t>1 трети </a:t>
            </a:r>
            <a:r>
              <a:rPr lang="en-US" dirty="0" smtClean="0"/>
              <a:t>XIX</a:t>
            </a:r>
            <a:r>
              <a:rPr lang="ru-RU" dirty="0" smtClean="0"/>
              <a:t> века </a:t>
            </a:r>
            <a:endParaRPr lang="ru-RU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42844" y="1928802"/>
            <a:ext cx="2357454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Исаакиевская площадь была спланирована в 1760-х гг. В 1768-1802 гг. был сооружен первый Исаакиевский собор (архитекторы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Ринальди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В. Ф. Бренна), ныне существующий собор был построен в 1818-58 (архитектор А.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Монферран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643050"/>
            <a:ext cx="6455654" cy="483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Казанский собор в Санкт-Петербурге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2" descr="C:\Documents and Settings\Администратор\Рабочий стол\иллюстрации\k_802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4730644" cy="5264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Казанский собор(1801-1811)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143116"/>
            <a:ext cx="8786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Внутреннее пространство собора представляет собой величественный 3-нефный колонный зал, общая высота которого составляет 62 м. Два ряда парных гранитных колонн (гладкие коринфские) образуют равные по высоте нефы (длина главного нефа 69 м). Каждая колонна украшена капителью и базой. Иконостас главного алтаря выполнен из серебра  с четырьмя колоннами сибирской яшмы; царские врата и балюстрада также серебряные. Часть серебра, необходимого для создания алтаря, было подарено собору донскими казаками В росписи собора, а также в написании икон принимали участие В. Л.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Боровиковский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, А. Е. Егоров, В. К.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Шебуев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; в оформлении использована скульптура работы И. П.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Мартоса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, И. П. Прокофьева, В. 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Демут-Малиновского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, Ф. Ф. Щедрина, С. С. Пименова.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4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Интерьер Казанского собора.</a:t>
            </a:r>
            <a:r>
              <a:rPr lang="ru-RU" sz="4400" b="0" dirty="0" smtClean="0">
                <a:ln>
                  <a:noFill/>
                </a:ln>
                <a:effectLst/>
                <a:latin typeface="Arial" pitchFamily="34" charset="0"/>
              </a:rPr>
              <a:t/>
            </a:r>
            <a:br>
              <a:rPr lang="ru-RU" sz="4400" b="0" dirty="0" smtClean="0">
                <a:ln>
                  <a:noFill/>
                </a:ln>
                <a:effectLst/>
                <a:latin typeface="Arial" pitchFamily="34" charset="0"/>
              </a:rPr>
            </a:br>
            <a:endParaRPr lang="ru-RU" dirty="0"/>
          </a:p>
        </p:txBody>
      </p:sp>
      <p:pic>
        <p:nvPicPr>
          <p:cNvPr id="3" name="Picture 1" descr="C:\Documents and Settings\Администратор\Рабочий стол\иллюстрации\0101fot7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5154" y="1285860"/>
            <a:ext cx="4842869" cy="5389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ЗАХАРОВ </a:t>
            </a:r>
            <a:r>
              <a:rPr lang="ru-RU" sz="4400" b="0" dirty="0" err="1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Андреян</a:t>
            </a:r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Дмитриевич</a:t>
            </a:r>
            <a: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 b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 descr="C:\Documents and Settings\Администратор\Рабочий стол\иллюстрации\pz_00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857232"/>
            <a:ext cx="5286380" cy="588322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1357298"/>
            <a:ext cx="31432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ЗАХАРОВ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Андреян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Адриан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) Дмитриевич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[8 августа 1761, Петербург — 27 августа 1811],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русский архитектор. Представитель ампира.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Адмиралтейство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928802"/>
            <a:ext cx="87868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Адмиралтейство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Захарова и его центральная башня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уникальный образец высокого классицизма. Башня высотой 72 м увенчана позолоченным шпилем с силуэтным изображением парусного корабля и украшена символическими фигурами работы известнейших скульпторов (В. 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Демут-Малиновского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Ф. Ф. Щедрина, С. С. Пименова и др.). Над входом расположен грандиозный барельеф (22x2,4 м) на тему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Заведение русского флота Петром 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(скульптор И. 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Теребенев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 Композиция двух крыльев фасада, симметрично расположенных по сторонам башни, построена на сложном ритмическом чередовании простых и четких объемов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гладкие стены, сильно выступающие портики, глубокие лоджии. Суровая строгость интерьеров смягчена обилием света и изящной отделкой (сохранились вестибюль с парадной лестницей, зал собраний, библиотека).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Протяженный главный фасад (407 м) расчленен симметрично расположенными дорическими портиками. Грандиозный масштаб здания закрепил за ним главенствующую роль не только в архитектуре Петербурга, но и в истории всей русской архитектуры.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Адмиралтейство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142984"/>
            <a:ext cx="4132259" cy="55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1357298"/>
            <a:ext cx="35004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Адмиралтейство. Один из центров первоначальной застройки города. Главное здание заложено в 1704. Современный вид — 1806-23, архитектор А. Д. Захаров.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344</TotalTime>
  <Words>2063</Words>
  <Application>Microsoft Office PowerPoint</Application>
  <PresentationFormat>Экран (4:3)</PresentationFormat>
  <Paragraphs>79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Апекс</vt:lpstr>
      <vt:lpstr>Архитектура Санкт-Петербурга  1 трети XIX века</vt:lpstr>
      <vt:lpstr>Архитектура Петербурга  1 трети XIX века</vt:lpstr>
      <vt:lpstr>Казанский собор(1801-1811)</vt:lpstr>
      <vt:lpstr>Казанский собор в Санкт-Петербурге</vt:lpstr>
      <vt:lpstr>Казанский собор(1801-1811)</vt:lpstr>
      <vt:lpstr>Интерьер Казанского собора. </vt:lpstr>
      <vt:lpstr>ЗАХАРОВ Андреян Дмитриевич </vt:lpstr>
      <vt:lpstr>Адмиралтейство</vt:lpstr>
      <vt:lpstr>Адмиралтейство</vt:lpstr>
      <vt:lpstr>ТОМА ДЕ ТОМОН Жан Франсуа </vt:lpstr>
      <vt:lpstr>  Проект Биржи и застройка стрелки Васильевского острова (1801-1810)   </vt:lpstr>
      <vt:lpstr>Здание биржи</vt:lpstr>
      <vt:lpstr>Проект Биржи и застройка стрелки Васильевского острова</vt:lpstr>
      <vt:lpstr>Ростральная колонна</vt:lpstr>
      <vt:lpstr>Стрелка Васильевского острова</vt:lpstr>
      <vt:lpstr> Строительство после Отечественной войны 1812 года   </vt:lpstr>
      <vt:lpstr>РОССИ Карл Иванович</vt:lpstr>
      <vt:lpstr>Работы Росси в Санкт-Петербурге </vt:lpstr>
      <vt:lpstr>Михайловский дворец</vt:lpstr>
      <vt:lpstr>Михайловский дворец</vt:lpstr>
      <vt:lpstr>Михайловский дворец</vt:lpstr>
      <vt:lpstr>  ДВОРЦОВАЯ ПЛОЩАДЬ    </vt:lpstr>
      <vt:lpstr>ДВОРЦОВАЯ ПЛОЩАДЬ</vt:lpstr>
      <vt:lpstr>ДВОРЦОВАЯ ПЛОЩАДЬ</vt:lpstr>
      <vt:lpstr>Главный штаб</vt:lpstr>
      <vt:lpstr>Главный штаб</vt:lpstr>
      <vt:lpstr>Александpинский театр</vt:lpstr>
      <vt:lpstr>Александpинский театр</vt:lpstr>
      <vt:lpstr>Александpинский театр</vt:lpstr>
      <vt:lpstr>Александpинский театр</vt:lpstr>
      <vt:lpstr>Постройки Петербурга  1 трети XIX века </vt:lpstr>
      <vt:lpstr>Постройки Петербурга  1 трети XIX века </vt:lpstr>
      <vt:lpstr>Постройки Петербурга  1 трети XIX века </vt:lpstr>
      <vt:lpstr>Постройки Петербурга  1 трети XIX века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Архитектура Петербурга  1 трети XIX века</dc:title>
  <dc:creator>Zver</dc:creator>
  <cp:lastModifiedBy>Zver</cp:lastModifiedBy>
  <cp:revision>4</cp:revision>
  <dcterms:created xsi:type="dcterms:W3CDTF">2009-07-05T09:33:19Z</dcterms:created>
  <dcterms:modified xsi:type="dcterms:W3CDTF">2009-07-05T15:17:43Z</dcterms:modified>
</cp:coreProperties>
</file>