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58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B522-7CE3-403E-8507-CAAC59F62BFA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C52CC-49D9-4552-95DF-9310AEE80A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B522-7CE3-403E-8507-CAAC59F62BFA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C52CC-49D9-4552-95DF-9310AEE80A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B522-7CE3-403E-8507-CAAC59F62BFA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C52CC-49D9-4552-95DF-9310AEE80A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B522-7CE3-403E-8507-CAAC59F62BFA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C52CC-49D9-4552-95DF-9310AEE80A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B522-7CE3-403E-8507-CAAC59F62BFA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C52CC-49D9-4552-95DF-9310AEE80A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B522-7CE3-403E-8507-CAAC59F62BFA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C52CC-49D9-4552-95DF-9310AEE80A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B522-7CE3-403E-8507-CAAC59F62BFA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C52CC-49D9-4552-95DF-9310AEE80A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B522-7CE3-403E-8507-CAAC59F62BFA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C52CC-49D9-4552-95DF-9310AEE80A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B522-7CE3-403E-8507-CAAC59F62BFA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C52CC-49D9-4552-95DF-9310AEE80A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B522-7CE3-403E-8507-CAAC59F62BFA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C52CC-49D9-4552-95DF-9310AEE80A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B522-7CE3-403E-8507-CAAC59F62BFA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C52CC-49D9-4552-95DF-9310AEE80A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5B522-7CE3-403E-8507-CAAC59F62BFA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C52CC-49D9-4552-95DF-9310AEE80A2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/>
              <a:t>Тема урока:</a:t>
            </a:r>
            <a:br>
              <a:rPr lang="ru-RU" sz="6000" dirty="0" smtClean="0"/>
            </a:br>
            <a:r>
              <a:rPr lang="ru-RU" sz="6000" b="1" dirty="0" smtClean="0"/>
              <a:t>Аллотропия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Презентацию выполнил </a:t>
            </a:r>
            <a:r>
              <a:rPr lang="ru-RU" smtClean="0"/>
              <a:t>учитель  химии </a:t>
            </a:r>
          </a:p>
          <a:p>
            <a:r>
              <a:rPr lang="ru-RU" smtClean="0"/>
              <a:t>Стрейф</a:t>
            </a:r>
            <a:r>
              <a:rPr lang="ru-RU" dirty="0" smtClean="0"/>
              <a:t> Александра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Кристаллическая сера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Легко плавится</a:t>
            </a:r>
          </a:p>
          <a:p>
            <a:r>
              <a:rPr lang="ru-RU" sz="3600" dirty="0" smtClean="0"/>
              <a:t>При нагревании кристаллической серы 8 членные кольца молекул разрываются- образуются цепи- </a:t>
            </a:r>
            <a:r>
              <a:rPr lang="ru-RU" sz="3600" b="1" u="sng" dirty="0" smtClean="0"/>
              <a:t>пластическая сера</a:t>
            </a:r>
            <a:endParaRPr lang="ru-RU" sz="3600" b="1" u="sng" dirty="0"/>
          </a:p>
        </p:txBody>
      </p:sp>
      <p:pic>
        <p:nvPicPr>
          <p:cNvPr id="4" name="Рисунок 3" descr="cr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4429132"/>
            <a:ext cx="2000264" cy="2166953"/>
          </a:xfrm>
          <a:prstGeom prst="rect">
            <a:avLst/>
          </a:prstGeom>
        </p:spPr>
      </p:pic>
      <p:pic>
        <p:nvPicPr>
          <p:cNvPr id="5" name="Рисунок 4" descr="461784_html_65c9732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9721" y="4857760"/>
            <a:ext cx="6034279" cy="1562065"/>
          </a:xfrm>
          <a:prstGeom prst="rect">
            <a:avLst/>
          </a:prstGeom>
        </p:spPr>
      </p:pic>
      <p:cxnSp>
        <p:nvCxnSpPr>
          <p:cNvPr id="7" name="Прямая со стрелкой 6"/>
          <p:cNvCxnSpPr>
            <a:stCxn id="4" idx="3"/>
          </p:cNvCxnSpPr>
          <p:nvPr/>
        </p:nvCxnSpPr>
        <p:spPr>
          <a:xfrm flipV="1">
            <a:off x="2285984" y="5500702"/>
            <a:ext cx="1071570" cy="11907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Итог: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Озон и кислород – это </a:t>
            </a:r>
            <a:r>
              <a:rPr lang="ru-RU" sz="4000" dirty="0" err="1" smtClean="0"/>
              <a:t>аллотропные</a:t>
            </a:r>
            <a:r>
              <a:rPr lang="ru-RU" sz="4000" dirty="0" smtClean="0"/>
              <a:t> видоизменения</a:t>
            </a:r>
          </a:p>
          <a:p>
            <a:r>
              <a:rPr lang="ru-RU" sz="4000" dirty="0" smtClean="0"/>
              <a:t>Кристаллическая и пластическая сера- тоже </a:t>
            </a:r>
            <a:r>
              <a:rPr lang="ru-RU" sz="4000" dirty="0" err="1" smtClean="0"/>
              <a:t>аллотропные</a:t>
            </a:r>
            <a:r>
              <a:rPr lang="ru-RU" sz="4000" dirty="0"/>
              <a:t> </a:t>
            </a:r>
            <a:r>
              <a:rPr lang="ru-RU" sz="4000" dirty="0" smtClean="0"/>
              <a:t>видоизменения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u="sng" dirty="0" smtClean="0"/>
              <a:t>Аллотропия</a:t>
            </a:r>
            <a:r>
              <a:rPr lang="ru-RU" sz="4400" dirty="0" smtClean="0"/>
              <a:t>- это явление когда один элемент образует несколько простых веществ</a:t>
            </a:r>
            <a:endParaRPr lang="ru-RU" sz="4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1) Аллотропия кислорода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Атомы кислорода могут образовывать  </a:t>
            </a:r>
            <a:r>
              <a:rPr lang="ru-RU" sz="4000" b="1" u="sng" dirty="0" smtClean="0"/>
              <a:t>кислород</a:t>
            </a:r>
            <a:r>
              <a:rPr lang="ru-RU" sz="4000" dirty="0" smtClean="0"/>
              <a:t> и </a:t>
            </a:r>
            <a:r>
              <a:rPr lang="ru-RU" sz="4000" b="1" u="sng" dirty="0" smtClean="0"/>
              <a:t>озон</a:t>
            </a:r>
            <a:endParaRPr lang="ru-RU" sz="4000" b="1" u="sng" dirty="0"/>
          </a:p>
        </p:txBody>
      </p:sp>
      <p:pic>
        <p:nvPicPr>
          <p:cNvPr id="4" name="Рисунок 3" descr="kislorod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3643314"/>
            <a:ext cx="2571768" cy="2571768"/>
          </a:xfrm>
          <a:prstGeom prst="rect">
            <a:avLst/>
          </a:prstGeom>
        </p:spPr>
      </p:pic>
      <p:pic>
        <p:nvPicPr>
          <p:cNvPr id="5" name="Рисунок 4" descr="molekulaozon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3571876"/>
            <a:ext cx="3244968" cy="3000372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 rot="10800000" flipV="1">
            <a:off x="3143240" y="2857496"/>
            <a:ext cx="1785950" cy="1071570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5929322" y="3071810"/>
            <a:ext cx="1285884" cy="857256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Озон </a:t>
            </a:r>
            <a:r>
              <a:rPr lang="ru-RU" sz="6000" b="1" dirty="0" smtClean="0"/>
              <a:t>0 </a:t>
            </a:r>
            <a:r>
              <a:rPr lang="ru-RU" sz="3600" b="1" dirty="0" smtClean="0"/>
              <a:t>3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00200"/>
            <a:ext cx="5786478" cy="497207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 природе образуется </a:t>
            </a:r>
            <a:r>
              <a:rPr lang="ru-RU" sz="3600" u="sng" dirty="0" smtClean="0"/>
              <a:t>во время грозы</a:t>
            </a:r>
          </a:p>
          <a:p>
            <a:r>
              <a:rPr lang="ru-RU" sz="3600" dirty="0" smtClean="0"/>
              <a:t>Имеет запах свежести</a:t>
            </a:r>
          </a:p>
          <a:p>
            <a:r>
              <a:rPr lang="ru-RU" sz="3600" dirty="0" smtClean="0"/>
              <a:t>В 1,5 раза тяжелее кислорода</a:t>
            </a:r>
            <a:endParaRPr lang="ru-RU" sz="3600" dirty="0"/>
          </a:p>
        </p:txBody>
      </p:sp>
      <p:pic>
        <p:nvPicPr>
          <p:cNvPr id="4" name="Рисунок 3" descr="images (6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84" y="1500174"/>
            <a:ext cx="3000364" cy="4238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Озон легко превращается в кислород</a:t>
            </a:r>
          </a:p>
          <a:p>
            <a:pPr>
              <a:buNone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2) Сера. Аллотропия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543824" cy="4525963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Сера- твердое кристаллическое вещество желтого цвета</a:t>
            </a:r>
          </a:p>
          <a:p>
            <a:r>
              <a:rPr lang="ru-RU" sz="4400" dirty="0" smtClean="0"/>
              <a:t>В воде почти не</a:t>
            </a:r>
          </a:p>
          <a:p>
            <a:pPr>
              <a:buNone/>
            </a:pPr>
            <a:r>
              <a:rPr lang="ru-RU" sz="4400" dirty="0"/>
              <a:t> </a:t>
            </a:r>
            <a:r>
              <a:rPr lang="ru-RU" sz="4400" dirty="0" smtClean="0"/>
              <a:t> растворяется</a:t>
            </a:r>
          </a:p>
        </p:txBody>
      </p:sp>
      <p:pic>
        <p:nvPicPr>
          <p:cNvPr id="4" name="Рисунок 3" descr="images (5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80" y="3429000"/>
            <a:ext cx="3500462" cy="30903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Аллотропия серы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При температуре 112, 8</a:t>
            </a:r>
            <a:r>
              <a:rPr lang="nl-BE" sz="4000" dirty="0" smtClean="0"/>
              <a:t>°C </a:t>
            </a:r>
            <a:r>
              <a:rPr lang="ru-RU" sz="4000" dirty="0" smtClean="0"/>
              <a:t>сера плавится</a:t>
            </a:r>
          </a:p>
          <a:p>
            <a:r>
              <a:rPr lang="ru-RU" sz="4000" dirty="0" smtClean="0"/>
              <a:t>Если продолжать ее греть- она загустеет и потемнеет</a:t>
            </a:r>
            <a:endParaRPr lang="ru-RU" sz="4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/>
              <a:t>Пластическая сера</a:t>
            </a:r>
          </a:p>
          <a:p>
            <a:r>
              <a:rPr lang="ru-RU" sz="4000" dirty="0" smtClean="0"/>
              <a:t>При температуре 444, 6 </a:t>
            </a:r>
            <a:r>
              <a:rPr lang="nl-BE" sz="4000" dirty="0" smtClean="0"/>
              <a:t>°C </a:t>
            </a:r>
            <a:r>
              <a:rPr lang="ru-RU" sz="4000" dirty="0" smtClean="0"/>
              <a:t>сера закипает</a:t>
            </a:r>
          </a:p>
          <a:p>
            <a:r>
              <a:rPr lang="ru-RU" sz="4000" dirty="0" smtClean="0"/>
              <a:t>Если кипящую серу вылить  в воду образуется </a:t>
            </a:r>
            <a:r>
              <a:rPr lang="ru-RU" sz="4000" b="1" dirty="0" smtClean="0"/>
              <a:t>пластическая сера</a:t>
            </a:r>
            <a:endParaRPr lang="ru-RU" sz="4000" b="1" dirty="0"/>
          </a:p>
        </p:txBody>
      </p:sp>
      <p:pic>
        <p:nvPicPr>
          <p:cNvPr id="4" name="Рисунок 3" descr="1316992555_image1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02" y="4071942"/>
            <a:ext cx="3166652" cy="25023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r>
              <a:rPr lang="ru-RU" sz="4000" dirty="0" err="1" smtClean="0"/>
              <a:t>Аллотропное</a:t>
            </a:r>
            <a:r>
              <a:rPr lang="ru-RU" sz="4000" dirty="0" smtClean="0"/>
              <a:t> видоизменение пластической серы- </a:t>
            </a:r>
            <a:r>
              <a:rPr lang="ru-RU" sz="4000" b="1" dirty="0" smtClean="0"/>
              <a:t>кристаллическая сера</a:t>
            </a:r>
            <a:endParaRPr lang="ru-RU" sz="4000" b="1" dirty="0"/>
          </a:p>
        </p:txBody>
      </p:sp>
      <p:pic>
        <p:nvPicPr>
          <p:cNvPr id="4" name="Рисунок 3" descr="0005-007-Fizicheski-svojstv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36" y="3286124"/>
            <a:ext cx="4421478" cy="292133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25">
      <a:dk1>
        <a:sysClr val="windowText" lastClr="000000"/>
      </a:dk1>
      <a:lt1>
        <a:sysClr val="window" lastClr="FFFFFF"/>
      </a:lt1>
      <a:dk2>
        <a:srgbClr val="1F497D"/>
      </a:dk2>
      <a:lt2>
        <a:srgbClr val="FAD6F2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146</Words>
  <Application>Microsoft Office PowerPoint</Application>
  <PresentationFormat>Экран (4:3)</PresentationFormat>
  <Paragraphs>28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Тема урока: Аллотропия</vt:lpstr>
      <vt:lpstr>Презентация PowerPoint</vt:lpstr>
      <vt:lpstr>1) Аллотропия кислорода</vt:lpstr>
      <vt:lpstr>Озон 0 3</vt:lpstr>
      <vt:lpstr>Презентация PowerPoint</vt:lpstr>
      <vt:lpstr>2) Сера. Аллотропия</vt:lpstr>
      <vt:lpstr>Аллотропия серы</vt:lpstr>
      <vt:lpstr>Презентация PowerPoint</vt:lpstr>
      <vt:lpstr>Презентация PowerPoint</vt:lpstr>
      <vt:lpstr>Кристаллическая сера</vt:lpstr>
      <vt:lpstr>Итог: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Аллотропия</dc:title>
  <dc:creator>Admin</dc:creator>
  <cp:lastModifiedBy>Школа37_2</cp:lastModifiedBy>
  <cp:revision>3</cp:revision>
  <dcterms:created xsi:type="dcterms:W3CDTF">2013-02-26T19:35:39Z</dcterms:created>
  <dcterms:modified xsi:type="dcterms:W3CDTF">2013-02-28T17:17:52Z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117691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