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1" r:id="rId1"/>
  </p:sldMasterIdLst>
  <p:sldIdLst>
    <p:sldId id="282" r:id="rId2"/>
    <p:sldId id="256" r:id="rId3"/>
    <p:sldId id="283" r:id="rId4"/>
    <p:sldId id="284" r:id="rId5"/>
    <p:sldId id="276" r:id="rId6"/>
    <p:sldId id="273" r:id="rId7"/>
    <p:sldId id="288" r:id="rId8"/>
    <p:sldId id="289" r:id="rId9"/>
    <p:sldId id="277" r:id="rId10"/>
    <p:sldId id="290" r:id="rId11"/>
    <p:sldId id="285" r:id="rId12"/>
    <p:sldId id="286" r:id="rId13"/>
    <p:sldId id="287" r:id="rId14"/>
    <p:sldId id="280" r:id="rId15"/>
    <p:sldId id="291" r:id="rId1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Garamond" pitchFamily="18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Garamond" pitchFamily="18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Garamond" pitchFamily="18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Garamond" pitchFamily="18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0080"/>
    <a:srgbClr val="FF3300"/>
    <a:srgbClr val="996633"/>
    <a:srgbClr val="FF00FF"/>
    <a:srgbClr val="0000FF"/>
    <a:srgbClr val="FFFF00"/>
    <a:srgbClr val="00FFFF"/>
    <a:srgbClr val="0099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360" autoAdjust="0"/>
  </p:normalViewPr>
  <p:slideViewPr>
    <p:cSldViewPr>
      <p:cViewPr>
        <p:scale>
          <a:sx n="50" d="100"/>
          <a:sy n="50" d="100"/>
        </p:scale>
        <p:origin x="-1956" y="-3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0" d="100"/>
        <a:sy n="6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1378" name="Group 2"/>
          <p:cNvGrpSpPr>
            <a:grpSpLocks/>
          </p:cNvGrpSpPr>
          <p:nvPr/>
        </p:nvGrpSpPr>
        <p:grpSpPr bwMode="auto">
          <a:xfrm>
            <a:off x="0" y="0"/>
            <a:ext cx="9140825" cy="6850063"/>
            <a:chOff x="0" y="0"/>
            <a:chExt cx="5758" cy="4315"/>
          </a:xfrm>
        </p:grpSpPr>
        <p:grpSp>
          <p:nvGrpSpPr>
            <p:cNvPr id="101379" name="Group 3"/>
            <p:cNvGrpSpPr>
              <a:grpSpLocks/>
            </p:cNvGrpSpPr>
            <p:nvPr userDrawn="1"/>
          </p:nvGrpSpPr>
          <p:grpSpPr bwMode="auto">
            <a:xfrm>
              <a:off x="1728" y="2230"/>
              <a:ext cx="4027" cy="2085"/>
              <a:chOff x="1728" y="2230"/>
              <a:chExt cx="4027" cy="2085"/>
            </a:xfrm>
          </p:grpSpPr>
          <p:sp>
            <p:nvSpPr>
              <p:cNvPr id="101380" name="Freeform 4"/>
              <p:cNvSpPr>
                <a:spLocks/>
              </p:cNvSpPr>
              <p:nvPr/>
            </p:nvSpPr>
            <p:spPr bwMode="hidden">
              <a:xfrm>
                <a:off x="1728" y="2644"/>
                <a:ext cx="2882" cy="1671"/>
              </a:xfrm>
              <a:custGeom>
                <a:avLst/>
                <a:gdLst/>
                <a:ahLst/>
                <a:cxnLst>
                  <a:cxn ang="0">
                    <a:pos x="2740" y="528"/>
                  </a:cxn>
                  <a:cxn ang="0">
                    <a:pos x="2632" y="484"/>
                  </a:cxn>
                  <a:cxn ang="0">
                    <a:pos x="2480" y="424"/>
                  </a:cxn>
                  <a:cxn ang="0">
                    <a:pos x="2203" y="343"/>
                  </a:cxn>
                  <a:cxn ang="0">
                    <a:pos x="1970" y="277"/>
                  </a:cxn>
                  <a:cxn ang="0">
                    <a:pos x="1807" y="212"/>
                  </a:cxn>
                  <a:cxn ang="0">
                    <a:pos x="1693" y="152"/>
                  </a:cxn>
                  <a:cxn ang="0">
                    <a:pos x="1628" y="103"/>
                  </a:cxn>
                  <a:cxn ang="0">
                    <a:pos x="1590" y="60"/>
                  </a:cxn>
                  <a:cxn ang="0">
                    <a:pos x="1579" y="27"/>
                  </a:cxn>
                  <a:cxn ang="0">
                    <a:pos x="1585" y="0"/>
                  </a:cxn>
                  <a:cxn ang="0">
                    <a:pos x="1557" y="49"/>
                  </a:cxn>
                  <a:cxn ang="0">
                    <a:pos x="1568" y="98"/>
                  </a:cxn>
                  <a:cxn ang="0">
                    <a:pos x="1617" y="141"/>
                  </a:cxn>
                  <a:cxn ang="0">
                    <a:pos x="1688" y="185"/>
                  </a:cxn>
                  <a:cxn ang="0">
                    <a:pos x="1791" y="228"/>
                  </a:cxn>
                  <a:cxn ang="0">
                    <a:pos x="2040" y="310"/>
                  </a:cxn>
                  <a:cxn ang="0">
                    <a:pos x="2285" y="381"/>
                  </a:cxn>
                  <a:cxn ang="0">
                    <a:pos x="2464" y="435"/>
                  </a:cxn>
                  <a:cxn ang="0">
                    <a:pos x="2605" y="484"/>
                  </a:cxn>
                  <a:cxn ang="0">
                    <a:pos x="2708" y="528"/>
                  </a:cxn>
                  <a:cxn ang="0">
                    <a:pos x="2768" y="560"/>
                  </a:cxn>
                  <a:cxn ang="0">
                    <a:pos x="2795" y="593"/>
                  </a:cxn>
                  <a:cxn ang="0">
                    <a:pos x="2795" y="642"/>
                  </a:cxn>
                  <a:cxn ang="0">
                    <a:pos x="2762" y="691"/>
                  </a:cxn>
                  <a:cxn ang="0">
                    <a:pos x="2692" y="735"/>
                  </a:cxn>
                  <a:cxn ang="0">
                    <a:pos x="2589" y="778"/>
                  </a:cxn>
                  <a:cxn ang="0">
                    <a:pos x="2458" y="822"/>
                  </a:cxn>
                  <a:cxn ang="0">
                    <a:pos x="2301" y="865"/>
                  </a:cxn>
                  <a:cxn ang="0">
                    <a:pos x="2030" y="930"/>
                  </a:cxn>
                  <a:cxn ang="0">
                    <a:pos x="1606" y="1034"/>
                  </a:cxn>
                  <a:cxn ang="0">
                    <a:pos x="1145" y="1164"/>
                  </a:cxn>
                  <a:cxn ang="0">
                    <a:pos x="673" y="1328"/>
                  </a:cxn>
                  <a:cxn ang="0">
                    <a:pos x="217" y="1545"/>
                  </a:cxn>
                  <a:cxn ang="0">
                    <a:pos x="353" y="1671"/>
                  </a:cxn>
                  <a:cxn ang="0">
                    <a:pos x="754" y="1469"/>
                  </a:cxn>
                  <a:cxn ang="0">
                    <a:pos x="1145" y="1311"/>
                  </a:cxn>
                  <a:cxn ang="0">
                    <a:pos x="1519" y="1186"/>
                  </a:cxn>
                  <a:cxn ang="0">
                    <a:pos x="1861" y="1083"/>
                  </a:cxn>
                  <a:cxn ang="0">
                    <a:pos x="2165" y="1007"/>
                  </a:cxn>
                  <a:cxn ang="0">
                    <a:pos x="2426" y="947"/>
                  </a:cxn>
                  <a:cxn ang="0">
                    <a:pos x="2626" y="892"/>
                  </a:cxn>
                  <a:cxn ang="0">
                    <a:pos x="2762" y="838"/>
                  </a:cxn>
                  <a:cxn ang="0">
                    <a:pos x="2827" y="794"/>
                  </a:cxn>
                  <a:cxn ang="0">
                    <a:pos x="2865" y="745"/>
                  </a:cxn>
                  <a:cxn ang="0">
                    <a:pos x="2882" y="702"/>
                  </a:cxn>
                  <a:cxn ang="0">
                    <a:pos x="2854" y="620"/>
                  </a:cxn>
                  <a:cxn ang="0">
                    <a:pos x="2800" y="560"/>
                  </a:cxn>
                  <a:cxn ang="0">
                    <a:pos x="2773" y="544"/>
                  </a:cxn>
                </a:cxnLst>
                <a:rect l="0" t="0" r="r" b="b"/>
                <a:pathLst>
                  <a:path w="2882" h="1671">
                    <a:moveTo>
                      <a:pt x="2773" y="544"/>
                    </a:moveTo>
                    <a:lnTo>
                      <a:pt x="2740" y="528"/>
                    </a:lnTo>
                    <a:lnTo>
                      <a:pt x="2692" y="506"/>
                    </a:lnTo>
                    <a:lnTo>
                      <a:pt x="2632" y="484"/>
                    </a:lnTo>
                    <a:lnTo>
                      <a:pt x="2561" y="457"/>
                    </a:lnTo>
                    <a:lnTo>
                      <a:pt x="2480" y="424"/>
                    </a:lnTo>
                    <a:lnTo>
                      <a:pt x="2388" y="397"/>
                    </a:lnTo>
                    <a:lnTo>
                      <a:pt x="2203" y="343"/>
                    </a:lnTo>
                    <a:lnTo>
                      <a:pt x="2078" y="310"/>
                    </a:lnTo>
                    <a:lnTo>
                      <a:pt x="1970" y="277"/>
                    </a:lnTo>
                    <a:lnTo>
                      <a:pt x="1878" y="245"/>
                    </a:lnTo>
                    <a:lnTo>
                      <a:pt x="1807" y="212"/>
                    </a:lnTo>
                    <a:lnTo>
                      <a:pt x="1742" y="179"/>
                    </a:lnTo>
                    <a:lnTo>
                      <a:pt x="1693" y="152"/>
                    </a:lnTo>
                    <a:lnTo>
                      <a:pt x="1655" y="125"/>
                    </a:lnTo>
                    <a:lnTo>
                      <a:pt x="1628" y="103"/>
                    </a:lnTo>
                    <a:lnTo>
                      <a:pt x="1606" y="81"/>
                    </a:lnTo>
                    <a:lnTo>
                      <a:pt x="1590" y="60"/>
                    </a:lnTo>
                    <a:lnTo>
                      <a:pt x="1585" y="43"/>
                    </a:lnTo>
                    <a:lnTo>
                      <a:pt x="1579" y="27"/>
                    </a:lnTo>
                    <a:lnTo>
                      <a:pt x="1585" y="5"/>
                    </a:lnTo>
                    <a:lnTo>
                      <a:pt x="1585" y="0"/>
                    </a:lnTo>
                    <a:lnTo>
                      <a:pt x="1568" y="27"/>
                    </a:lnTo>
                    <a:lnTo>
                      <a:pt x="1557" y="49"/>
                    </a:lnTo>
                    <a:lnTo>
                      <a:pt x="1557" y="76"/>
                    </a:lnTo>
                    <a:lnTo>
                      <a:pt x="1568" y="98"/>
                    </a:lnTo>
                    <a:lnTo>
                      <a:pt x="1590" y="120"/>
                    </a:lnTo>
                    <a:lnTo>
                      <a:pt x="1617" y="141"/>
                    </a:lnTo>
                    <a:lnTo>
                      <a:pt x="1650" y="163"/>
                    </a:lnTo>
                    <a:lnTo>
                      <a:pt x="1688" y="185"/>
                    </a:lnTo>
                    <a:lnTo>
                      <a:pt x="1737" y="207"/>
                    </a:lnTo>
                    <a:lnTo>
                      <a:pt x="1791" y="228"/>
                    </a:lnTo>
                    <a:lnTo>
                      <a:pt x="1905" y="267"/>
                    </a:lnTo>
                    <a:lnTo>
                      <a:pt x="2040" y="310"/>
                    </a:lnTo>
                    <a:lnTo>
                      <a:pt x="2182" y="348"/>
                    </a:lnTo>
                    <a:lnTo>
                      <a:pt x="2285" y="381"/>
                    </a:lnTo>
                    <a:lnTo>
                      <a:pt x="2382" y="408"/>
                    </a:lnTo>
                    <a:lnTo>
                      <a:pt x="2464" y="435"/>
                    </a:lnTo>
                    <a:lnTo>
                      <a:pt x="2540" y="462"/>
                    </a:lnTo>
                    <a:lnTo>
                      <a:pt x="2605" y="484"/>
                    </a:lnTo>
                    <a:lnTo>
                      <a:pt x="2659" y="506"/>
                    </a:lnTo>
                    <a:lnTo>
                      <a:pt x="2708" y="528"/>
                    </a:lnTo>
                    <a:lnTo>
                      <a:pt x="2740" y="544"/>
                    </a:lnTo>
                    <a:lnTo>
                      <a:pt x="2768" y="560"/>
                    </a:lnTo>
                    <a:lnTo>
                      <a:pt x="2784" y="577"/>
                    </a:lnTo>
                    <a:lnTo>
                      <a:pt x="2795" y="593"/>
                    </a:lnTo>
                    <a:lnTo>
                      <a:pt x="2800" y="615"/>
                    </a:lnTo>
                    <a:lnTo>
                      <a:pt x="2795" y="642"/>
                    </a:lnTo>
                    <a:lnTo>
                      <a:pt x="2784" y="664"/>
                    </a:lnTo>
                    <a:lnTo>
                      <a:pt x="2762" y="691"/>
                    </a:lnTo>
                    <a:lnTo>
                      <a:pt x="2730" y="713"/>
                    </a:lnTo>
                    <a:lnTo>
                      <a:pt x="2692" y="735"/>
                    </a:lnTo>
                    <a:lnTo>
                      <a:pt x="2643" y="756"/>
                    </a:lnTo>
                    <a:lnTo>
                      <a:pt x="2589" y="778"/>
                    </a:lnTo>
                    <a:lnTo>
                      <a:pt x="2529" y="800"/>
                    </a:lnTo>
                    <a:lnTo>
                      <a:pt x="2458" y="822"/>
                    </a:lnTo>
                    <a:lnTo>
                      <a:pt x="2382" y="843"/>
                    </a:lnTo>
                    <a:lnTo>
                      <a:pt x="2301" y="865"/>
                    </a:lnTo>
                    <a:lnTo>
                      <a:pt x="2214" y="887"/>
                    </a:lnTo>
                    <a:lnTo>
                      <a:pt x="2030" y="930"/>
                    </a:lnTo>
                    <a:lnTo>
                      <a:pt x="1823" y="979"/>
                    </a:lnTo>
                    <a:lnTo>
                      <a:pt x="1606" y="1034"/>
                    </a:lnTo>
                    <a:lnTo>
                      <a:pt x="1378" y="1094"/>
                    </a:lnTo>
                    <a:lnTo>
                      <a:pt x="1145" y="1164"/>
                    </a:lnTo>
                    <a:lnTo>
                      <a:pt x="912" y="1241"/>
                    </a:lnTo>
                    <a:lnTo>
                      <a:pt x="673" y="1328"/>
                    </a:lnTo>
                    <a:lnTo>
                      <a:pt x="440" y="1431"/>
                    </a:lnTo>
                    <a:lnTo>
                      <a:pt x="217" y="1545"/>
                    </a:lnTo>
                    <a:lnTo>
                      <a:pt x="0" y="1671"/>
                    </a:lnTo>
                    <a:lnTo>
                      <a:pt x="353" y="1671"/>
                    </a:lnTo>
                    <a:lnTo>
                      <a:pt x="554" y="1567"/>
                    </a:lnTo>
                    <a:lnTo>
                      <a:pt x="754" y="1469"/>
                    </a:lnTo>
                    <a:lnTo>
                      <a:pt x="955" y="1388"/>
                    </a:lnTo>
                    <a:lnTo>
                      <a:pt x="1145" y="1311"/>
                    </a:lnTo>
                    <a:lnTo>
                      <a:pt x="1335" y="1241"/>
                    </a:lnTo>
                    <a:lnTo>
                      <a:pt x="1519" y="1186"/>
                    </a:lnTo>
                    <a:lnTo>
                      <a:pt x="1693" y="1132"/>
                    </a:lnTo>
                    <a:lnTo>
                      <a:pt x="1861" y="1083"/>
                    </a:lnTo>
                    <a:lnTo>
                      <a:pt x="2019" y="1045"/>
                    </a:lnTo>
                    <a:lnTo>
                      <a:pt x="2165" y="1007"/>
                    </a:lnTo>
                    <a:lnTo>
                      <a:pt x="2301" y="974"/>
                    </a:lnTo>
                    <a:lnTo>
                      <a:pt x="2426" y="947"/>
                    </a:lnTo>
                    <a:lnTo>
                      <a:pt x="2534" y="914"/>
                    </a:lnTo>
                    <a:lnTo>
                      <a:pt x="2626" y="892"/>
                    </a:lnTo>
                    <a:lnTo>
                      <a:pt x="2702" y="865"/>
                    </a:lnTo>
                    <a:lnTo>
                      <a:pt x="2762" y="838"/>
                    </a:lnTo>
                    <a:lnTo>
                      <a:pt x="2800" y="816"/>
                    </a:lnTo>
                    <a:lnTo>
                      <a:pt x="2827" y="794"/>
                    </a:lnTo>
                    <a:lnTo>
                      <a:pt x="2849" y="767"/>
                    </a:lnTo>
                    <a:lnTo>
                      <a:pt x="2865" y="745"/>
                    </a:lnTo>
                    <a:lnTo>
                      <a:pt x="2876" y="724"/>
                    </a:lnTo>
                    <a:lnTo>
                      <a:pt x="2882" y="702"/>
                    </a:lnTo>
                    <a:lnTo>
                      <a:pt x="2876" y="658"/>
                    </a:lnTo>
                    <a:lnTo>
                      <a:pt x="2854" y="620"/>
                    </a:lnTo>
                    <a:lnTo>
                      <a:pt x="2833" y="588"/>
                    </a:lnTo>
                    <a:lnTo>
                      <a:pt x="2800" y="560"/>
                    </a:lnTo>
                    <a:lnTo>
                      <a:pt x="2773" y="544"/>
                    </a:lnTo>
                    <a:lnTo>
                      <a:pt x="2773" y="54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1381" name="Freeform 5"/>
              <p:cNvSpPr>
                <a:spLocks/>
              </p:cNvSpPr>
              <p:nvPr/>
            </p:nvSpPr>
            <p:spPr bwMode="hidden">
              <a:xfrm>
                <a:off x="4170" y="2671"/>
                <a:ext cx="1259" cy="811"/>
              </a:xfrm>
              <a:custGeom>
                <a:avLst/>
                <a:gdLst/>
                <a:ahLst/>
                <a:cxnLst>
                  <a:cxn ang="0">
                    <a:pos x="1259" y="615"/>
                  </a:cxn>
                  <a:cxn ang="0">
                    <a:pos x="1248" y="588"/>
                  </a:cxn>
                  <a:cxn ang="0">
                    <a:pos x="1237" y="566"/>
                  </a:cxn>
                  <a:cxn ang="0">
                    <a:pos x="1216" y="539"/>
                  </a:cxn>
                  <a:cxn ang="0">
                    <a:pos x="1188" y="517"/>
                  </a:cxn>
                  <a:cxn ang="0">
                    <a:pos x="1123" y="479"/>
                  </a:cxn>
                  <a:cxn ang="0">
                    <a:pos x="1042" y="441"/>
                  </a:cxn>
                  <a:cxn ang="0">
                    <a:pos x="944" y="408"/>
                  </a:cxn>
                  <a:cxn ang="0">
                    <a:pos x="841" y="381"/>
                  </a:cxn>
                  <a:cxn ang="0">
                    <a:pos x="727" y="348"/>
                  </a:cxn>
                  <a:cxn ang="0">
                    <a:pos x="613" y="321"/>
                  </a:cxn>
                  <a:cxn ang="0">
                    <a:pos x="499" y="294"/>
                  </a:cxn>
                  <a:cxn ang="0">
                    <a:pos x="391" y="261"/>
                  </a:cxn>
                  <a:cxn ang="0">
                    <a:pos x="288" y="229"/>
                  </a:cxn>
                  <a:cxn ang="0">
                    <a:pos x="195" y="196"/>
                  </a:cxn>
                  <a:cxn ang="0">
                    <a:pos x="119" y="152"/>
                  </a:cxn>
                  <a:cxn ang="0">
                    <a:pos x="54" y="109"/>
                  </a:cxn>
                  <a:cxn ang="0">
                    <a:pos x="33" y="87"/>
                  </a:cxn>
                  <a:cxn ang="0">
                    <a:pos x="16" y="60"/>
                  </a:cxn>
                  <a:cxn ang="0">
                    <a:pos x="5" y="33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11"/>
                  </a:cxn>
                  <a:cxn ang="0">
                    <a:pos x="0" y="38"/>
                  </a:cxn>
                  <a:cxn ang="0">
                    <a:pos x="5" y="60"/>
                  </a:cxn>
                  <a:cxn ang="0">
                    <a:pos x="16" y="87"/>
                  </a:cxn>
                  <a:cxn ang="0">
                    <a:pos x="33" y="114"/>
                  </a:cxn>
                  <a:cxn ang="0">
                    <a:pos x="54" y="142"/>
                  </a:cxn>
                  <a:cxn ang="0">
                    <a:pos x="87" y="174"/>
                  </a:cxn>
                  <a:cxn ang="0">
                    <a:pos x="125" y="207"/>
                  </a:cxn>
                  <a:cxn ang="0">
                    <a:pos x="179" y="240"/>
                  </a:cxn>
                  <a:cxn ang="0">
                    <a:pos x="244" y="278"/>
                  </a:cxn>
                  <a:cxn ang="0">
                    <a:pos x="326" y="310"/>
                  </a:cxn>
                  <a:cxn ang="0">
                    <a:pos x="418" y="348"/>
                  </a:cxn>
                  <a:cxn ang="0">
                    <a:pos x="526" y="381"/>
                  </a:cxn>
                  <a:cxn ang="0">
                    <a:pos x="657" y="414"/>
                  </a:cxn>
                  <a:cxn ang="0">
                    <a:pos x="749" y="435"/>
                  </a:cxn>
                  <a:cxn ang="0">
                    <a:pos x="830" y="463"/>
                  </a:cxn>
                  <a:cxn ang="0">
                    <a:pos x="901" y="490"/>
                  </a:cxn>
                  <a:cxn ang="0">
                    <a:pos x="966" y="512"/>
                  </a:cxn>
                  <a:cxn ang="0">
                    <a:pos x="1015" y="539"/>
                  </a:cxn>
                  <a:cxn ang="0">
                    <a:pos x="1053" y="566"/>
                  </a:cxn>
                  <a:cxn ang="0">
                    <a:pos x="1080" y="593"/>
                  </a:cxn>
                  <a:cxn ang="0">
                    <a:pos x="1102" y="620"/>
                  </a:cxn>
                  <a:cxn ang="0">
                    <a:pos x="1112" y="648"/>
                  </a:cxn>
                  <a:cxn ang="0">
                    <a:pos x="1118" y="675"/>
                  </a:cxn>
                  <a:cxn ang="0">
                    <a:pos x="1112" y="697"/>
                  </a:cxn>
                  <a:cxn ang="0">
                    <a:pos x="1096" y="724"/>
                  </a:cxn>
                  <a:cxn ang="0">
                    <a:pos x="1080" y="746"/>
                  </a:cxn>
                  <a:cxn ang="0">
                    <a:pos x="1053" y="767"/>
                  </a:cxn>
                  <a:cxn ang="0">
                    <a:pos x="1015" y="789"/>
                  </a:cxn>
                  <a:cxn ang="0">
                    <a:pos x="977" y="811"/>
                  </a:cxn>
                  <a:cxn ang="0">
                    <a:pos x="1047" y="789"/>
                  </a:cxn>
                  <a:cxn ang="0">
                    <a:pos x="1107" y="767"/>
                  </a:cxn>
                  <a:cxn ang="0">
                    <a:pos x="1156" y="746"/>
                  </a:cxn>
                  <a:cxn ang="0">
                    <a:pos x="1199" y="724"/>
                  </a:cxn>
                  <a:cxn ang="0">
                    <a:pos x="1226" y="702"/>
                  </a:cxn>
                  <a:cxn ang="0">
                    <a:pos x="1248" y="675"/>
                  </a:cxn>
                  <a:cxn ang="0">
                    <a:pos x="1259" y="648"/>
                  </a:cxn>
                  <a:cxn ang="0">
                    <a:pos x="1259" y="615"/>
                  </a:cxn>
                  <a:cxn ang="0">
                    <a:pos x="1259" y="615"/>
                  </a:cxn>
                </a:cxnLst>
                <a:rect l="0" t="0" r="r" b="b"/>
                <a:pathLst>
                  <a:path w="1259" h="811">
                    <a:moveTo>
                      <a:pt x="1259" y="615"/>
                    </a:moveTo>
                    <a:lnTo>
                      <a:pt x="1248" y="588"/>
                    </a:lnTo>
                    <a:lnTo>
                      <a:pt x="1237" y="566"/>
                    </a:lnTo>
                    <a:lnTo>
                      <a:pt x="1216" y="539"/>
                    </a:lnTo>
                    <a:lnTo>
                      <a:pt x="1188" y="517"/>
                    </a:lnTo>
                    <a:lnTo>
                      <a:pt x="1123" y="479"/>
                    </a:lnTo>
                    <a:lnTo>
                      <a:pt x="1042" y="441"/>
                    </a:lnTo>
                    <a:lnTo>
                      <a:pt x="944" y="408"/>
                    </a:lnTo>
                    <a:lnTo>
                      <a:pt x="841" y="381"/>
                    </a:lnTo>
                    <a:lnTo>
                      <a:pt x="727" y="348"/>
                    </a:lnTo>
                    <a:lnTo>
                      <a:pt x="613" y="321"/>
                    </a:lnTo>
                    <a:lnTo>
                      <a:pt x="499" y="294"/>
                    </a:lnTo>
                    <a:lnTo>
                      <a:pt x="391" y="261"/>
                    </a:lnTo>
                    <a:lnTo>
                      <a:pt x="288" y="229"/>
                    </a:lnTo>
                    <a:lnTo>
                      <a:pt x="195" y="196"/>
                    </a:lnTo>
                    <a:lnTo>
                      <a:pt x="119" y="152"/>
                    </a:lnTo>
                    <a:lnTo>
                      <a:pt x="54" y="109"/>
                    </a:lnTo>
                    <a:lnTo>
                      <a:pt x="33" y="87"/>
                    </a:lnTo>
                    <a:lnTo>
                      <a:pt x="16" y="60"/>
                    </a:lnTo>
                    <a:lnTo>
                      <a:pt x="5" y="33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0" y="38"/>
                    </a:lnTo>
                    <a:lnTo>
                      <a:pt x="5" y="60"/>
                    </a:lnTo>
                    <a:lnTo>
                      <a:pt x="16" y="87"/>
                    </a:lnTo>
                    <a:lnTo>
                      <a:pt x="33" y="114"/>
                    </a:lnTo>
                    <a:lnTo>
                      <a:pt x="54" y="142"/>
                    </a:lnTo>
                    <a:lnTo>
                      <a:pt x="87" y="174"/>
                    </a:lnTo>
                    <a:lnTo>
                      <a:pt x="125" y="207"/>
                    </a:lnTo>
                    <a:lnTo>
                      <a:pt x="179" y="240"/>
                    </a:lnTo>
                    <a:lnTo>
                      <a:pt x="244" y="278"/>
                    </a:lnTo>
                    <a:lnTo>
                      <a:pt x="326" y="310"/>
                    </a:lnTo>
                    <a:lnTo>
                      <a:pt x="418" y="348"/>
                    </a:lnTo>
                    <a:lnTo>
                      <a:pt x="526" y="381"/>
                    </a:lnTo>
                    <a:lnTo>
                      <a:pt x="657" y="414"/>
                    </a:lnTo>
                    <a:lnTo>
                      <a:pt x="749" y="435"/>
                    </a:lnTo>
                    <a:lnTo>
                      <a:pt x="830" y="463"/>
                    </a:lnTo>
                    <a:lnTo>
                      <a:pt x="901" y="490"/>
                    </a:lnTo>
                    <a:lnTo>
                      <a:pt x="966" y="512"/>
                    </a:lnTo>
                    <a:lnTo>
                      <a:pt x="1015" y="539"/>
                    </a:lnTo>
                    <a:lnTo>
                      <a:pt x="1053" y="566"/>
                    </a:lnTo>
                    <a:lnTo>
                      <a:pt x="1080" y="593"/>
                    </a:lnTo>
                    <a:lnTo>
                      <a:pt x="1102" y="620"/>
                    </a:lnTo>
                    <a:lnTo>
                      <a:pt x="1112" y="648"/>
                    </a:lnTo>
                    <a:lnTo>
                      <a:pt x="1118" y="675"/>
                    </a:lnTo>
                    <a:lnTo>
                      <a:pt x="1112" y="697"/>
                    </a:lnTo>
                    <a:lnTo>
                      <a:pt x="1096" y="724"/>
                    </a:lnTo>
                    <a:lnTo>
                      <a:pt x="1080" y="746"/>
                    </a:lnTo>
                    <a:lnTo>
                      <a:pt x="1053" y="767"/>
                    </a:lnTo>
                    <a:lnTo>
                      <a:pt x="1015" y="789"/>
                    </a:lnTo>
                    <a:lnTo>
                      <a:pt x="977" y="811"/>
                    </a:lnTo>
                    <a:lnTo>
                      <a:pt x="1047" y="789"/>
                    </a:lnTo>
                    <a:lnTo>
                      <a:pt x="1107" y="767"/>
                    </a:lnTo>
                    <a:lnTo>
                      <a:pt x="1156" y="746"/>
                    </a:lnTo>
                    <a:lnTo>
                      <a:pt x="1199" y="724"/>
                    </a:lnTo>
                    <a:lnTo>
                      <a:pt x="1226" y="702"/>
                    </a:lnTo>
                    <a:lnTo>
                      <a:pt x="1248" y="675"/>
                    </a:lnTo>
                    <a:lnTo>
                      <a:pt x="1259" y="648"/>
                    </a:lnTo>
                    <a:lnTo>
                      <a:pt x="1259" y="615"/>
                    </a:lnTo>
                    <a:lnTo>
                      <a:pt x="1259" y="61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1382" name="Freeform 6"/>
              <p:cNvSpPr>
                <a:spLocks/>
              </p:cNvSpPr>
              <p:nvPr/>
            </p:nvSpPr>
            <p:spPr bwMode="hidden">
              <a:xfrm>
                <a:off x="2900" y="3346"/>
                <a:ext cx="2849" cy="969"/>
              </a:xfrm>
              <a:custGeom>
                <a:avLst/>
                <a:gdLst/>
                <a:ahLst/>
                <a:cxnLst>
                  <a:cxn ang="0">
                    <a:pos x="92" y="958"/>
                  </a:cxn>
                  <a:cxn ang="0">
                    <a:pos x="0" y="969"/>
                  </a:cxn>
                  <a:cxn ang="0">
                    <a:pos x="391" y="969"/>
                  </a:cxn>
                  <a:cxn ang="0">
                    <a:pos x="434" y="947"/>
                  </a:cxn>
                  <a:cxn ang="0">
                    <a:pos x="483" y="914"/>
                  </a:cxn>
                  <a:cxn ang="0">
                    <a:pos x="554" y="876"/>
                  </a:cxn>
                  <a:cxn ang="0">
                    <a:pos x="635" y="838"/>
                  </a:cxn>
                  <a:cxn ang="0">
                    <a:pos x="727" y="794"/>
                  </a:cxn>
                  <a:cxn ang="0">
                    <a:pos x="836" y="745"/>
                  </a:cxn>
                  <a:cxn ang="0">
                    <a:pos x="961" y="696"/>
                  </a:cxn>
                  <a:cxn ang="0">
                    <a:pos x="1102" y="642"/>
                  </a:cxn>
                  <a:cxn ang="0">
                    <a:pos x="1259" y="582"/>
                  </a:cxn>
                  <a:cxn ang="0">
                    <a:pos x="1433" y="522"/>
                  </a:cxn>
                  <a:cxn ang="0">
                    <a:pos x="1623" y="462"/>
                  </a:cxn>
                  <a:cxn ang="0">
                    <a:pos x="1829" y="403"/>
                  </a:cxn>
                  <a:cxn ang="0">
                    <a:pos x="2057" y="343"/>
                  </a:cxn>
                  <a:cxn ang="0">
                    <a:pos x="2301" y="283"/>
                  </a:cxn>
                  <a:cxn ang="0">
                    <a:pos x="2567" y="223"/>
                  </a:cxn>
                  <a:cxn ang="0">
                    <a:pos x="2849" y="163"/>
                  </a:cxn>
                  <a:cxn ang="0">
                    <a:pos x="2849" y="0"/>
                  </a:cxn>
                  <a:cxn ang="0">
                    <a:pos x="2817" y="16"/>
                  </a:cxn>
                  <a:cxn ang="0">
                    <a:pos x="2773" y="33"/>
                  </a:cxn>
                  <a:cxn ang="0">
                    <a:pos x="2719" y="54"/>
                  </a:cxn>
                  <a:cxn ang="0">
                    <a:pos x="2648" y="76"/>
                  </a:cxn>
                  <a:cxn ang="0">
                    <a:pos x="2572" y="98"/>
                  </a:cxn>
                  <a:cxn ang="0">
                    <a:pos x="2491" y="120"/>
                  </a:cxn>
                  <a:cxn ang="0">
                    <a:pos x="2399" y="147"/>
                  </a:cxn>
                  <a:cxn ang="0">
                    <a:pos x="2301" y="169"/>
                  </a:cxn>
                  <a:cxn ang="0">
                    <a:pos x="2095" y="223"/>
                  </a:cxn>
                  <a:cxn ang="0">
                    <a:pos x="1889" y="277"/>
                  </a:cxn>
                  <a:cxn ang="0">
                    <a:pos x="1688" y="326"/>
                  </a:cxn>
                  <a:cxn ang="0">
                    <a:pos x="1590" y="354"/>
                  </a:cxn>
                  <a:cxn ang="0">
                    <a:pos x="1503" y="381"/>
                  </a:cxn>
                  <a:cxn ang="0">
                    <a:pos x="1107" y="506"/>
                  </a:cxn>
                  <a:cxn ang="0">
                    <a:pos x="912" y="577"/>
                  </a:cxn>
                  <a:cxn ang="0">
                    <a:pos x="727" y="647"/>
                  </a:cxn>
                  <a:cxn ang="0">
                    <a:pos x="548" y="718"/>
                  </a:cxn>
                  <a:cxn ang="0">
                    <a:pos x="380" y="794"/>
                  </a:cxn>
                  <a:cxn ang="0">
                    <a:pos x="228" y="876"/>
                  </a:cxn>
                  <a:cxn ang="0">
                    <a:pos x="92" y="958"/>
                  </a:cxn>
                  <a:cxn ang="0">
                    <a:pos x="92" y="958"/>
                  </a:cxn>
                </a:cxnLst>
                <a:rect l="0" t="0" r="r" b="b"/>
                <a:pathLst>
                  <a:path w="2849" h="969">
                    <a:moveTo>
                      <a:pt x="92" y="958"/>
                    </a:moveTo>
                    <a:lnTo>
                      <a:pt x="0" y="969"/>
                    </a:lnTo>
                    <a:lnTo>
                      <a:pt x="391" y="969"/>
                    </a:lnTo>
                    <a:lnTo>
                      <a:pt x="434" y="947"/>
                    </a:lnTo>
                    <a:lnTo>
                      <a:pt x="483" y="914"/>
                    </a:lnTo>
                    <a:lnTo>
                      <a:pt x="554" y="876"/>
                    </a:lnTo>
                    <a:lnTo>
                      <a:pt x="635" y="838"/>
                    </a:lnTo>
                    <a:lnTo>
                      <a:pt x="727" y="794"/>
                    </a:lnTo>
                    <a:lnTo>
                      <a:pt x="836" y="745"/>
                    </a:lnTo>
                    <a:lnTo>
                      <a:pt x="961" y="696"/>
                    </a:lnTo>
                    <a:lnTo>
                      <a:pt x="1102" y="642"/>
                    </a:lnTo>
                    <a:lnTo>
                      <a:pt x="1259" y="582"/>
                    </a:lnTo>
                    <a:lnTo>
                      <a:pt x="1433" y="522"/>
                    </a:lnTo>
                    <a:lnTo>
                      <a:pt x="1623" y="462"/>
                    </a:lnTo>
                    <a:lnTo>
                      <a:pt x="1829" y="403"/>
                    </a:lnTo>
                    <a:lnTo>
                      <a:pt x="2057" y="343"/>
                    </a:lnTo>
                    <a:lnTo>
                      <a:pt x="2301" y="283"/>
                    </a:lnTo>
                    <a:lnTo>
                      <a:pt x="2567" y="223"/>
                    </a:lnTo>
                    <a:lnTo>
                      <a:pt x="2849" y="163"/>
                    </a:lnTo>
                    <a:lnTo>
                      <a:pt x="2849" y="0"/>
                    </a:lnTo>
                    <a:lnTo>
                      <a:pt x="2817" y="16"/>
                    </a:lnTo>
                    <a:lnTo>
                      <a:pt x="2773" y="33"/>
                    </a:lnTo>
                    <a:lnTo>
                      <a:pt x="2719" y="54"/>
                    </a:lnTo>
                    <a:lnTo>
                      <a:pt x="2648" y="76"/>
                    </a:lnTo>
                    <a:lnTo>
                      <a:pt x="2572" y="98"/>
                    </a:lnTo>
                    <a:lnTo>
                      <a:pt x="2491" y="120"/>
                    </a:lnTo>
                    <a:lnTo>
                      <a:pt x="2399" y="147"/>
                    </a:lnTo>
                    <a:lnTo>
                      <a:pt x="2301" y="169"/>
                    </a:lnTo>
                    <a:lnTo>
                      <a:pt x="2095" y="223"/>
                    </a:lnTo>
                    <a:lnTo>
                      <a:pt x="1889" y="277"/>
                    </a:lnTo>
                    <a:lnTo>
                      <a:pt x="1688" y="326"/>
                    </a:lnTo>
                    <a:lnTo>
                      <a:pt x="1590" y="354"/>
                    </a:lnTo>
                    <a:lnTo>
                      <a:pt x="1503" y="381"/>
                    </a:lnTo>
                    <a:lnTo>
                      <a:pt x="1107" y="506"/>
                    </a:lnTo>
                    <a:lnTo>
                      <a:pt x="912" y="577"/>
                    </a:lnTo>
                    <a:lnTo>
                      <a:pt x="727" y="647"/>
                    </a:lnTo>
                    <a:lnTo>
                      <a:pt x="548" y="718"/>
                    </a:lnTo>
                    <a:lnTo>
                      <a:pt x="380" y="794"/>
                    </a:lnTo>
                    <a:lnTo>
                      <a:pt x="228" y="876"/>
                    </a:lnTo>
                    <a:lnTo>
                      <a:pt x="92" y="958"/>
                    </a:lnTo>
                    <a:lnTo>
                      <a:pt x="92" y="95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1961"/>
                      <a:invGamma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1383" name="Freeform 7"/>
              <p:cNvSpPr>
                <a:spLocks/>
              </p:cNvSpPr>
              <p:nvPr/>
            </p:nvSpPr>
            <p:spPr bwMode="hidden">
              <a:xfrm>
                <a:off x="2748" y="2230"/>
                <a:ext cx="3007" cy="2085"/>
              </a:xfrm>
              <a:custGeom>
                <a:avLst/>
                <a:gdLst/>
                <a:ahLst/>
                <a:cxnLst>
                  <a:cxn ang="0">
                    <a:pos x="1433" y="474"/>
                  </a:cxn>
                  <a:cxn ang="0">
                    <a:pos x="1460" y="528"/>
                  </a:cxn>
                  <a:cxn ang="0">
                    <a:pos x="1541" y="593"/>
                  </a:cxn>
                  <a:cxn ang="0">
                    <a:pos x="1715" y="670"/>
                  </a:cxn>
                  <a:cxn ang="0">
                    <a:pos x="1927" y="735"/>
                  </a:cxn>
                  <a:cxn ang="0">
                    <a:pos x="2155" y="789"/>
                  </a:cxn>
                  <a:cxn ang="0">
                    <a:pos x="2372" y="849"/>
                  </a:cxn>
                  <a:cxn ang="0">
                    <a:pos x="2551" y="920"/>
                  </a:cxn>
                  <a:cxn ang="0">
                    <a:pos x="2638" y="980"/>
                  </a:cxn>
                  <a:cxn ang="0">
                    <a:pos x="2676" y="1029"/>
                  </a:cxn>
                  <a:cxn ang="0">
                    <a:pos x="2681" y="1083"/>
                  </a:cxn>
                  <a:cxn ang="0">
                    <a:pos x="2665" y="1127"/>
                  </a:cxn>
                  <a:cxn ang="0">
                    <a:pos x="2616" y="1170"/>
                  </a:cxn>
                  <a:cxn ang="0">
                    <a:pos x="2545" y="1208"/>
                  </a:cxn>
                  <a:cxn ang="0">
                    <a:pos x="2448" y="1241"/>
                  </a:cxn>
                  <a:cxn ang="0">
                    <a:pos x="2328" y="1274"/>
                  </a:cxn>
                  <a:cxn ang="0">
                    <a:pos x="2106" y="1328"/>
                  </a:cxn>
                  <a:cxn ang="0">
                    <a:pos x="1742" y="1421"/>
                  </a:cxn>
                  <a:cxn ang="0">
                    <a:pos x="1308" y="1540"/>
                  </a:cxn>
                  <a:cxn ang="0">
                    <a:pos x="820" y="1709"/>
                  </a:cxn>
                  <a:cxn ang="0">
                    <a:pos x="282" y="1943"/>
                  </a:cxn>
                  <a:cxn ang="0">
                    <a:pos x="152" y="2085"/>
                  </a:cxn>
                  <a:cxn ang="0">
                    <a:pos x="386" y="1992"/>
                  </a:cxn>
                  <a:cxn ang="0">
                    <a:pos x="700" y="1834"/>
                  </a:cxn>
                  <a:cxn ang="0">
                    <a:pos x="1064" y="1693"/>
                  </a:cxn>
                  <a:cxn ang="0">
                    <a:pos x="1661" y="1497"/>
                  </a:cxn>
                  <a:cxn ang="0">
                    <a:pos x="1845" y="1442"/>
                  </a:cxn>
                  <a:cxn ang="0">
                    <a:pos x="2252" y="1339"/>
                  </a:cxn>
                  <a:cxn ang="0">
                    <a:pos x="2551" y="1263"/>
                  </a:cxn>
                  <a:cxn ang="0">
                    <a:pos x="2730" y="1214"/>
                  </a:cxn>
                  <a:cxn ang="0">
                    <a:pos x="2876" y="1170"/>
                  </a:cxn>
                  <a:cxn ang="0">
                    <a:pos x="2974" y="1132"/>
                  </a:cxn>
                  <a:cxn ang="0">
                    <a:pos x="3007" y="871"/>
                  </a:cxn>
                  <a:cxn ang="0">
                    <a:pos x="2860" y="844"/>
                  </a:cxn>
                  <a:cxn ang="0">
                    <a:pos x="2670" y="806"/>
                  </a:cxn>
                  <a:cxn ang="0">
                    <a:pos x="2458" y="757"/>
                  </a:cxn>
                  <a:cxn ang="0">
                    <a:pos x="2138" y="670"/>
                  </a:cxn>
                  <a:cxn ang="0">
                    <a:pos x="1959" y="604"/>
                  </a:cxn>
                  <a:cxn ang="0">
                    <a:pos x="1824" y="534"/>
                  </a:cxn>
                  <a:cxn ang="0">
                    <a:pos x="1769" y="474"/>
                  </a:cxn>
                  <a:cxn ang="0">
                    <a:pos x="1753" y="436"/>
                  </a:cxn>
                  <a:cxn ang="0">
                    <a:pos x="1780" y="381"/>
                  </a:cxn>
                  <a:cxn ang="0">
                    <a:pos x="1862" y="316"/>
                  </a:cxn>
                  <a:cxn ang="0">
                    <a:pos x="1986" y="267"/>
                  </a:cxn>
                  <a:cxn ang="0">
                    <a:pos x="2149" y="229"/>
                  </a:cxn>
                  <a:cxn ang="0">
                    <a:pos x="2431" y="180"/>
                  </a:cxn>
                  <a:cxn ang="0">
                    <a:pos x="2827" y="125"/>
                  </a:cxn>
                  <a:cxn ang="0">
                    <a:pos x="3007" y="87"/>
                  </a:cxn>
                  <a:cxn ang="0">
                    <a:pos x="2909" y="22"/>
                  </a:cxn>
                  <a:cxn ang="0">
                    <a:pos x="2676" y="66"/>
                  </a:cxn>
                  <a:cxn ang="0">
                    <a:pos x="2285" y="120"/>
                  </a:cxn>
                  <a:cxn ang="0">
                    <a:pos x="2030" y="158"/>
                  </a:cxn>
                  <a:cxn ang="0">
                    <a:pos x="1791" y="202"/>
                  </a:cxn>
                  <a:cxn ang="0">
                    <a:pos x="1601" y="261"/>
                  </a:cxn>
                  <a:cxn ang="0">
                    <a:pos x="1471" y="338"/>
                  </a:cxn>
                  <a:cxn ang="0">
                    <a:pos x="1438" y="387"/>
                  </a:cxn>
                  <a:cxn ang="0">
                    <a:pos x="1427" y="441"/>
                  </a:cxn>
                </a:cxnLst>
                <a:rect l="0" t="0" r="r" b="b"/>
                <a:pathLst>
                  <a:path w="3007" h="2085">
                    <a:moveTo>
                      <a:pt x="1427" y="441"/>
                    </a:moveTo>
                    <a:lnTo>
                      <a:pt x="1433" y="474"/>
                    </a:lnTo>
                    <a:lnTo>
                      <a:pt x="1444" y="501"/>
                    </a:lnTo>
                    <a:lnTo>
                      <a:pt x="1460" y="528"/>
                    </a:lnTo>
                    <a:lnTo>
                      <a:pt x="1482" y="550"/>
                    </a:lnTo>
                    <a:lnTo>
                      <a:pt x="1541" y="593"/>
                    </a:lnTo>
                    <a:lnTo>
                      <a:pt x="1623" y="637"/>
                    </a:lnTo>
                    <a:lnTo>
                      <a:pt x="1715" y="670"/>
                    </a:lnTo>
                    <a:lnTo>
                      <a:pt x="1818" y="702"/>
                    </a:lnTo>
                    <a:lnTo>
                      <a:pt x="1927" y="735"/>
                    </a:lnTo>
                    <a:lnTo>
                      <a:pt x="2041" y="762"/>
                    </a:lnTo>
                    <a:lnTo>
                      <a:pt x="2155" y="789"/>
                    </a:lnTo>
                    <a:lnTo>
                      <a:pt x="2269" y="822"/>
                    </a:lnTo>
                    <a:lnTo>
                      <a:pt x="2372" y="849"/>
                    </a:lnTo>
                    <a:lnTo>
                      <a:pt x="2464" y="882"/>
                    </a:lnTo>
                    <a:lnTo>
                      <a:pt x="2551" y="920"/>
                    </a:lnTo>
                    <a:lnTo>
                      <a:pt x="2616" y="958"/>
                    </a:lnTo>
                    <a:lnTo>
                      <a:pt x="2638" y="980"/>
                    </a:lnTo>
                    <a:lnTo>
                      <a:pt x="2659" y="1007"/>
                    </a:lnTo>
                    <a:lnTo>
                      <a:pt x="2676" y="1029"/>
                    </a:lnTo>
                    <a:lnTo>
                      <a:pt x="2681" y="1056"/>
                    </a:lnTo>
                    <a:lnTo>
                      <a:pt x="2681" y="1083"/>
                    </a:lnTo>
                    <a:lnTo>
                      <a:pt x="2676" y="1105"/>
                    </a:lnTo>
                    <a:lnTo>
                      <a:pt x="2665" y="1127"/>
                    </a:lnTo>
                    <a:lnTo>
                      <a:pt x="2643" y="1149"/>
                    </a:lnTo>
                    <a:lnTo>
                      <a:pt x="2616" y="1170"/>
                    </a:lnTo>
                    <a:lnTo>
                      <a:pt x="2583" y="1187"/>
                    </a:lnTo>
                    <a:lnTo>
                      <a:pt x="2545" y="1208"/>
                    </a:lnTo>
                    <a:lnTo>
                      <a:pt x="2502" y="1225"/>
                    </a:lnTo>
                    <a:lnTo>
                      <a:pt x="2448" y="1241"/>
                    </a:lnTo>
                    <a:lnTo>
                      <a:pt x="2388" y="1257"/>
                    </a:lnTo>
                    <a:lnTo>
                      <a:pt x="2328" y="1274"/>
                    </a:lnTo>
                    <a:lnTo>
                      <a:pt x="2258" y="1290"/>
                    </a:lnTo>
                    <a:lnTo>
                      <a:pt x="2106" y="1328"/>
                    </a:lnTo>
                    <a:lnTo>
                      <a:pt x="1932" y="1372"/>
                    </a:lnTo>
                    <a:lnTo>
                      <a:pt x="1742" y="1421"/>
                    </a:lnTo>
                    <a:lnTo>
                      <a:pt x="1531" y="1475"/>
                    </a:lnTo>
                    <a:lnTo>
                      <a:pt x="1308" y="1540"/>
                    </a:lnTo>
                    <a:lnTo>
                      <a:pt x="1069" y="1617"/>
                    </a:lnTo>
                    <a:lnTo>
                      <a:pt x="820" y="1709"/>
                    </a:lnTo>
                    <a:lnTo>
                      <a:pt x="554" y="1818"/>
                    </a:lnTo>
                    <a:lnTo>
                      <a:pt x="282" y="1943"/>
                    </a:lnTo>
                    <a:lnTo>
                      <a:pt x="0" y="2085"/>
                    </a:lnTo>
                    <a:lnTo>
                      <a:pt x="152" y="2085"/>
                    </a:lnTo>
                    <a:lnTo>
                      <a:pt x="244" y="2074"/>
                    </a:lnTo>
                    <a:lnTo>
                      <a:pt x="386" y="1992"/>
                    </a:lnTo>
                    <a:lnTo>
                      <a:pt x="537" y="1910"/>
                    </a:lnTo>
                    <a:lnTo>
                      <a:pt x="700" y="1834"/>
                    </a:lnTo>
                    <a:lnTo>
                      <a:pt x="879" y="1763"/>
                    </a:lnTo>
                    <a:lnTo>
                      <a:pt x="1064" y="1693"/>
                    </a:lnTo>
                    <a:lnTo>
                      <a:pt x="1259" y="1622"/>
                    </a:lnTo>
                    <a:lnTo>
                      <a:pt x="1661" y="1497"/>
                    </a:lnTo>
                    <a:lnTo>
                      <a:pt x="1748" y="1470"/>
                    </a:lnTo>
                    <a:lnTo>
                      <a:pt x="1845" y="1442"/>
                    </a:lnTo>
                    <a:lnTo>
                      <a:pt x="2046" y="1393"/>
                    </a:lnTo>
                    <a:lnTo>
                      <a:pt x="2252" y="1339"/>
                    </a:lnTo>
                    <a:lnTo>
                      <a:pt x="2458" y="1285"/>
                    </a:lnTo>
                    <a:lnTo>
                      <a:pt x="2551" y="1263"/>
                    </a:lnTo>
                    <a:lnTo>
                      <a:pt x="2643" y="1236"/>
                    </a:lnTo>
                    <a:lnTo>
                      <a:pt x="2730" y="1214"/>
                    </a:lnTo>
                    <a:lnTo>
                      <a:pt x="2806" y="1192"/>
                    </a:lnTo>
                    <a:lnTo>
                      <a:pt x="2876" y="1170"/>
                    </a:lnTo>
                    <a:lnTo>
                      <a:pt x="2931" y="1149"/>
                    </a:lnTo>
                    <a:lnTo>
                      <a:pt x="2974" y="1132"/>
                    </a:lnTo>
                    <a:lnTo>
                      <a:pt x="3007" y="1116"/>
                    </a:lnTo>
                    <a:lnTo>
                      <a:pt x="3007" y="871"/>
                    </a:lnTo>
                    <a:lnTo>
                      <a:pt x="2941" y="860"/>
                    </a:lnTo>
                    <a:lnTo>
                      <a:pt x="2860" y="844"/>
                    </a:lnTo>
                    <a:lnTo>
                      <a:pt x="2773" y="827"/>
                    </a:lnTo>
                    <a:lnTo>
                      <a:pt x="2670" y="806"/>
                    </a:lnTo>
                    <a:lnTo>
                      <a:pt x="2567" y="784"/>
                    </a:lnTo>
                    <a:lnTo>
                      <a:pt x="2458" y="757"/>
                    </a:lnTo>
                    <a:lnTo>
                      <a:pt x="2241" y="702"/>
                    </a:lnTo>
                    <a:lnTo>
                      <a:pt x="2138" y="670"/>
                    </a:lnTo>
                    <a:lnTo>
                      <a:pt x="2046" y="637"/>
                    </a:lnTo>
                    <a:lnTo>
                      <a:pt x="1959" y="604"/>
                    </a:lnTo>
                    <a:lnTo>
                      <a:pt x="1883" y="566"/>
                    </a:lnTo>
                    <a:lnTo>
                      <a:pt x="1824" y="534"/>
                    </a:lnTo>
                    <a:lnTo>
                      <a:pt x="1780" y="495"/>
                    </a:lnTo>
                    <a:lnTo>
                      <a:pt x="1769" y="474"/>
                    </a:lnTo>
                    <a:lnTo>
                      <a:pt x="1758" y="457"/>
                    </a:lnTo>
                    <a:lnTo>
                      <a:pt x="1753" y="436"/>
                    </a:lnTo>
                    <a:lnTo>
                      <a:pt x="1758" y="419"/>
                    </a:lnTo>
                    <a:lnTo>
                      <a:pt x="1780" y="381"/>
                    </a:lnTo>
                    <a:lnTo>
                      <a:pt x="1813" y="343"/>
                    </a:lnTo>
                    <a:lnTo>
                      <a:pt x="1862" y="316"/>
                    </a:lnTo>
                    <a:lnTo>
                      <a:pt x="1921" y="289"/>
                    </a:lnTo>
                    <a:lnTo>
                      <a:pt x="1986" y="267"/>
                    </a:lnTo>
                    <a:lnTo>
                      <a:pt x="2062" y="245"/>
                    </a:lnTo>
                    <a:lnTo>
                      <a:pt x="2149" y="229"/>
                    </a:lnTo>
                    <a:lnTo>
                      <a:pt x="2236" y="213"/>
                    </a:lnTo>
                    <a:lnTo>
                      <a:pt x="2431" y="180"/>
                    </a:lnTo>
                    <a:lnTo>
                      <a:pt x="2627" y="158"/>
                    </a:lnTo>
                    <a:lnTo>
                      <a:pt x="2827" y="125"/>
                    </a:lnTo>
                    <a:lnTo>
                      <a:pt x="2920" y="109"/>
                    </a:lnTo>
                    <a:lnTo>
                      <a:pt x="3007" y="87"/>
                    </a:lnTo>
                    <a:lnTo>
                      <a:pt x="3007" y="0"/>
                    </a:lnTo>
                    <a:lnTo>
                      <a:pt x="2909" y="22"/>
                    </a:lnTo>
                    <a:lnTo>
                      <a:pt x="2795" y="44"/>
                    </a:lnTo>
                    <a:lnTo>
                      <a:pt x="2676" y="66"/>
                    </a:lnTo>
                    <a:lnTo>
                      <a:pt x="2551" y="82"/>
                    </a:lnTo>
                    <a:lnTo>
                      <a:pt x="2285" y="120"/>
                    </a:lnTo>
                    <a:lnTo>
                      <a:pt x="2155" y="136"/>
                    </a:lnTo>
                    <a:lnTo>
                      <a:pt x="2030" y="158"/>
                    </a:lnTo>
                    <a:lnTo>
                      <a:pt x="1905" y="174"/>
                    </a:lnTo>
                    <a:lnTo>
                      <a:pt x="1791" y="202"/>
                    </a:lnTo>
                    <a:lnTo>
                      <a:pt x="1688" y="229"/>
                    </a:lnTo>
                    <a:lnTo>
                      <a:pt x="1601" y="261"/>
                    </a:lnTo>
                    <a:lnTo>
                      <a:pt x="1525" y="300"/>
                    </a:lnTo>
                    <a:lnTo>
                      <a:pt x="1471" y="338"/>
                    </a:lnTo>
                    <a:lnTo>
                      <a:pt x="1455" y="359"/>
                    </a:lnTo>
                    <a:lnTo>
                      <a:pt x="1438" y="387"/>
                    </a:lnTo>
                    <a:lnTo>
                      <a:pt x="1427" y="414"/>
                    </a:lnTo>
                    <a:lnTo>
                      <a:pt x="1427" y="441"/>
                    </a:lnTo>
                    <a:lnTo>
                      <a:pt x="1427" y="441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1384" name="Freeform 8"/>
              <p:cNvSpPr>
                <a:spLocks/>
              </p:cNvSpPr>
              <p:nvPr/>
            </p:nvSpPr>
            <p:spPr bwMode="hidden">
              <a:xfrm>
                <a:off x="4501" y="2317"/>
                <a:ext cx="1248" cy="539"/>
              </a:xfrm>
              <a:custGeom>
                <a:avLst/>
                <a:gdLst/>
                <a:ahLst/>
                <a:cxnLst>
                  <a:cxn ang="0">
                    <a:pos x="0" y="332"/>
                  </a:cxn>
                  <a:cxn ang="0">
                    <a:pos x="0" y="360"/>
                  </a:cxn>
                  <a:cxn ang="0">
                    <a:pos x="5" y="387"/>
                  </a:cxn>
                  <a:cxn ang="0">
                    <a:pos x="27" y="414"/>
                  </a:cxn>
                  <a:cxn ang="0">
                    <a:pos x="54" y="436"/>
                  </a:cxn>
                  <a:cxn ang="0">
                    <a:pos x="92" y="463"/>
                  </a:cxn>
                  <a:cxn ang="0">
                    <a:pos x="141" y="490"/>
                  </a:cxn>
                  <a:cxn ang="0">
                    <a:pos x="195" y="512"/>
                  </a:cxn>
                  <a:cxn ang="0">
                    <a:pos x="255" y="539"/>
                  </a:cxn>
                  <a:cxn ang="0">
                    <a:pos x="212" y="517"/>
                  </a:cxn>
                  <a:cxn ang="0">
                    <a:pos x="179" y="490"/>
                  </a:cxn>
                  <a:cxn ang="0">
                    <a:pos x="157" y="468"/>
                  </a:cxn>
                  <a:cxn ang="0">
                    <a:pos x="141" y="447"/>
                  </a:cxn>
                  <a:cxn ang="0">
                    <a:pos x="136" y="425"/>
                  </a:cxn>
                  <a:cxn ang="0">
                    <a:pos x="136" y="403"/>
                  </a:cxn>
                  <a:cxn ang="0">
                    <a:pos x="141" y="381"/>
                  </a:cxn>
                  <a:cxn ang="0">
                    <a:pos x="157" y="365"/>
                  </a:cxn>
                  <a:cxn ang="0">
                    <a:pos x="179" y="343"/>
                  </a:cxn>
                  <a:cxn ang="0">
                    <a:pos x="201" y="327"/>
                  </a:cxn>
                  <a:cxn ang="0">
                    <a:pos x="266" y="294"/>
                  </a:cxn>
                  <a:cxn ang="0">
                    <a:pos x="353" y="262"/>
                  </a:cxn>
                  <a:cxn ang="0">
                    <a:pos x="445" y="234"/>
                  </a:cxn>
                  <a:cxn ang="0">
                    <a:pos x="554" y="213"/>
                  </a:cxn>
                  <a:cxn ang="0">
                    <a:pos x="662" y="191"/>
                  </a:cxn>
                  <a:cxn ang="0">
                    <a:pos x="890" y="153"/>
                  </a:cxn>
                  <a:cxn ang="0">
                    <a:pos x="993" y="136"/>
                  </a:cxn>
                  <a:cxn ang="0">
                    <a:pos x="1091" y="120"/>
                  </a:cxn>
                  <a:cxn ang="0">
                    <a:pos x="1178" y="115"/>
                  </a:cxn>
                  <a:cxn ang="0">
                    <a:pos x="1248" y="104"/>
                  </a:cxn>
                  <a:cxn ang="0">
                    <a:pos x="1248" y="0"/>
                  </a:cxn>
                  <a:cxn ang="0">
                    <a:pos x="1161" y="22"/>
                  </a:cxn>
                  <a:cxn ang="0">
                    <a:pos x="1069" y="38"/>
                  </a:cxn>
                  <a:cxn ang="0">
                    <a:pos x="874" y="71"/>
                  </a:cxn>
                  <a:cxn ang="0">
                    <a:pos x="673" y="93"/>
                  </a:cxn>
                  <a:cxn ang="0">
                    <a:pos x="483" y="126"/>
                  </a:cxn>
                  <a:cxn ang="0">
                    <a:pos x="391" y="142"/>
                  </a:cxn>
                  <a:cxn ang="0">
                    <a:pos x="309" y="158"/>
                  </a:cxn>
                  <a:cxn ang="0">
                    <a:pos x="228" y="180"/>
                  </a:cxn>
                  <a:cxn ang="0">
                    <a:pos x="163" y="202"/>
                  </a:cxn>
                  <a:cxn ang="0">
                    <a:pos x="103" y="229"/>
                  </a:cxn>
                  <a:cxn ang="0">
                    <a:pos x="54" y="256"/>
                  </a:cxn>
                  <a:cxn ang="0">
                    <a:pos x="22" y="294"/>
                  </a:cxn>
                  <a:cxn ang="0">
                    <a:pos x="0" y="332"/>
                  </a:cxn>
                  <a:cxn ang="0">
                    <a:pos x="0" y="332"/>
                  </a:cxn>
                </a:cxnLst>
                <a:rect l="0" t="0" r="r" b="b"/>
                <a:pathLst>
                  <a:path w="1248" h="539">
                    <a:moveTo>
                      <a:pt x="0" y="332"/>
                    </a:moveTo>
                    <a:lnTo>
                      <a:pt x="0" y="360"/>
                    </a:lnTo>
                    <a:lnTo>
                      <a:pt x="5" y="387"/>
                    </a:lnTo>
                    <a:lnTo>
                      <a:pt x="27" y="414"/>
                    </a:lnTo>
                    <a:lnTo>
                      <a:pt x="54" y="436"/>
                    </a:lnTo>
                    <a:lnTo>
                      <a:pt x="92" y="463"/>
                    </a:lnTo>
                    <a:lnTo>
                      <a:pt x="141" y="490"/>
                    </a:lnTo>
                    <a:lnTo>
                      <a:pt x="195" y="512"/>
                    </a:lnTo>
                    <a:lnTo>
                      <a:pt x="255" y="539"/>
                    </a:lnTo>
                    <a:lnTo>
                      <a:pt x="212" y="517"/>
                    </a:lnTo>
                    <a:lnTo>
                      <a:pt x="179" y="490"/>
                    </a:lnTo>
                    <a:lnTo>
                      <a:pt x="157" y="468"/>
                    </a:lnTo>
                    <a:lnTo>
                      <a:pt x="141" y="447"/>
                    </a:lnTo>
                    <a:lnTo>
                      <a:pt x="136" y="425"/>
                    </a:lnTo>
                    <a:lnTo>
                      <a:pt x="136" y="403"/>
                    </a:lnTo>
                    <a:lnTo>
                      <a:pt x="141" y="381"/>
                    </a:lnTo>
                    <a:lnTo>
                      <a:pt x="157" y="365"/>
                    </a:lnTo>
                    <a:lnTo>
                      <a:pt x="179" y="343"/>
                    </a:lnTo>
                    <a:lnTo>
                      <a:pt x="201" y="327"/>
                    </a:lnTo>
                    <a:lnTo>
                      <a:pt x="266" y="294"/>
                    </a:lnTo>
                    <a:lnTo>
                      <a:pt x="353" y="262"/>
                    </a:lnTo>
                    <a:lnTo>
                      <a:pt x="445" y="234"/>
                    </a:lnTo>
                    <a:lnTo>
                      <a:pt x="554" y="213"/>
                    </a:lnTo>
                    <a:lnTo>
                      <a:pt x="662" y="191"/>
                    </a:lnTo>
                    <a:lnTo>
                      <a:pt x="890" y="153"/>
                    </a:lnTo>
                    <a:lnTo>
                      <a:pt x="993" y="136"/>
                    </a:lnTo>
                    <a:lnTo>
                      <a:pt x="1091" y="120"/>
                    </a:lnTo>
                    <a:lnTo>
                      <a:pt x="1178" y="115"/>
                    </a:lnTo>
                    <a:lnTo>
                      <a:pt x="1248" y="104"/>
                    </a:lnTo>
                    <a:lnTo>
                      <a:pt x="1248" y="0"/>
                    </a:lnTo>
                    <a:lnTo>
                      <a:pt x="1161" y="22"/>
                    </a:lnTo>
                    <a:lnTo>
                      <a:pt x="1069" y="38"/>
                    </a:lnTo>
                    <a:lnTo>
                      <a:pt x="874" y="71"/>
                    </a:lnTo>
                    <a:lnTo>
                      <a:pt x="673" y="93"/>
                    </a:lnTo>
                    <a:lnTo>
                      <a:pt x="483" y="126"/>
                    </a:lnTo>
                    <a:lnTo>
                      <a:pt x="391" y="142"/>
                    </a:lnTo>
                    <a:lnTo>
                      <a:pt x="309" y="158"/>
                    </a:lnTo>
                    <a:lnTo>
                      <a:pt x="228" y="180"/>
                    </a:lnTo>
                    <a:lnTo>
                      <a:pt x="163" y="202"/>
                    </a:lnTo>
                    <a:lnTo>
                      <a:pt x="103" y="229"/>
                    </a:lnTo>
                    <a:lnTo>
                      <a:pt x="54" y="256"/>
                    </a:lnTo>
                    <a:lnTo>
                      <a:pt x="22" y="294"/>
                    </a:lnTo>
                    <a:lnTo>
                      <a:pt x="0" y="332"/>
                    </a:lnTo>
                    <a:lnTo>
                      <a:pt x="0" y="33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7843"/>
                      <a:invGamma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01385" name="Freeform 9"/>
            <p:cNvSpPr>
              <a:spLocks/>
            </p:cNvSpPr>
            <p:nvPr/>
          </p:nvSpPr>
          <p:spPr bwMode="hidden">
            <a:xfrm>
              <a:off x="3322" y="1341"/>
              <a:ext cx="1825" cy="1537"/>
            </a:xfrm>
            <a:custGeom>
              <a:avLst/>
              <a:gdLst/>
              <a:ahLst/>
              <a:cxnLst>
                <a:cxn ang="0">
                  <a:pos x="982" y="1061"/>
                </a:cxn>
                <a:cxn ang="0">
                  <a:pos x="1357" y="1012"/>
                </a:cxn>
                <a:cxn ang="0">
                  <a:pos x="1666" y="957"/>
                </a:cxn>
                <a:cxn ang="0">
                  <a:pos x="1916" y="897"/>
                </a:cxn>
                <a:cxn ang="0">
                  <a:pos x="2100" y="832"/>
                </a:cxn>
                <a:cxn ang="0">
                  <a:pos x="2220" y="756"/>
                </a:cxn>
                <a:cxn ang="0">
                  <a:pos x="2285" y="669"/>
                </a:cxn>
                <a:cxn ang="0">
                  <a:pos x="2290" y="560"/>
                </a:cxn>
                <a:cxn ang="0">
                  <a:pos x="2241" y="457"/>
                </a:cxn>
                <a:cxn ang="0">
                  <a:pos x="2144" y="364"/>
                </a:cxn>
                <a:cxn ang="0">
                  <a:pos x="2008" y="277"/>
                </a:cxn>
                <a:cxn ang="0">
                  <a:pos x="1769" y="157"/>
                </a:cxn>
                <a:cxn ang="0">
                  <a:pos x="1612" y="92"/>
                </a:cxn>
                <a:cxn ang="0">
                  <a:pos x="1476" y="43"/>
                </a:cxn>
                <a:cxn ang="0">
                  <a:pos x="1384" y="10"/>
                </a:cxn>
                <a:cxn ang="0">
                  <a:pos x="1346" y="0"/>
                </a:cxn>
                <a:cxn ang="0">
                  <a:pos x="1655" y="119"/>
                </a:cxn>
                <a:cxn ang="0">
                  <a:pos x="1948" y="255"/>
                </a:cxn>
                <a:cxn ang="0">
                  <a:pos x="2068" y="326"/>
                </a:cxn>
                <a:cxn ang="0">
                  <a:pos x="2171" y="402"/>
                </a:cxn>
                <a:cxn ang="0">
                  <a:pos x="2236" y="478"/>
                </a:cxn>
                <a:cxn ang="0">
                  <a:pos x="2263" y="560"/>
                </a:cxn>
                <a:cxn ang="0">
                  <a:pos x="2241" y="636"/>
                </a:cxn>
                <a:cxn ang="0">
                  <a:pos x="2171" y="702"/>
                </a:cxn>
                <a:cxn ang="0">
                  <a:pos x="2062" y="756"/>
                </a:cxn>
                <a:cxn ang="0">
                  <a:pos x="1921" y="800"/>
                </a:cxn>
                <a:cxn ang="0">
                  <a:pos x="1748" y="843"/>
                </a:cxn>
                <a:cxn ang="0">
                  <a:pos x="1351" y="908"/>
                </a:cxn>
                <a:cxn ang="0">
                  <a:pos x="923" y="968"/>
                </a:cxn>
                <a:cxn ang="0">
                  <a:pos x="521" y="1028"/>
                </a:cxn>
                <a:cxn ang="0">
                  <a:pos x="353" y="1066"/>
                </a:cxn>
                <a:cxn ang="0">
                  <a:pos x="206" y="1104"/>
                </a:cxn>
                <a:cxn ang="0">
                  <a:pos x="92" y="1148"/>
                </a:cxn>
                <a:cxn ang="0">
                  <a:pos x="22" y="1202"/>
                </a:cxn>
                <a:cxn ang="0">
                  <a:pos x="0" y="1262"/>
                </a:cxn>
                <a:cxn ang="0">
                  <a:pos x="27" y="1327"/>
                </a:cxn>
                <a:cxn ang="0">
                  <a:pos x="98" y="1382"/>
                </a:cxn>
                <a:cxn ang="0">
                  <a:pos x="196" y="1425"/>
                </a:cxn>
                <a:cxn ang="0">
                  <a:pos x="326" y="1469"/>
                </a:cxn>
                <a:cxn ang="0">
                  <a:pos x="217" y="1414"/>
                </a:cxn>
                <a:cxn ang="0">
                  <a:pos x="147" y="1360"/>
                </a:cxn>
                <a:cxn ang="0">
                  <a:pos x="120" y="1306"/>
                </a:cxn>
                <a:cxn ang="0">
                  <a:pos x="141" y="1257"/>
                </a:cxn>
                <a:cxn ang="0">
                  <a:pos x="212" y="1208"/>
                </a:cxn>
                <a:cxn ang="0">
                  <a:pos x="342" y="1164"/>
                </a:cxn>
                <a:cxn ang="0">
                  <a:pos x="527" y="1121"/>
                </a:cxn>
                <a:cxn ang="0">
                  <a:pos x="771" y="1088"/>
                </a:cxn>
              </a:cxnLst>
              <a:rect l="0" t="0" r="r" b="b"/>
              <a:pathLst>
                <a:path w="2296" h="1469">
                  <a:moveTo>
                    <a:pt x="771" y="1088"/>
                  </a:moveTo>
                  <a:lnTo>
                    <a:pt x="982" y="1061"/>
                  </a:lnTo>
                  <a:lnTo>
                    <a:pt x="1178" y="1034"/>
                  </a:lnTo>
                  <a:lnTo>
                    <a:pt x="1357" y="1012"/>
                  </a:lnTo>
                  <a:lnTo>
                    <a:pt x="1520" y="985"/>
                  </a:lnTo>
                  <a:lnTo>
                    <a:pt x="1666" y="957"/>
                  </a:lnTo>
                  <a:lnTo>
                    <a:pt x="1796" y="930"/>
                  </a:lnTo>
                  <a:lnTo>
                    <a:pt x="1916" y="897"/>
                  </a:lnTo>
                  <a:lnTo>
                    <a:pt x="2013" y="870"/>
                  </a:lnTo>
                  <a:lnTo>
                    <a:pt x="2100" y="832"/>
                  </a:lnTo>
                  <a:lnTo>
                    <a:pt x="2171" y="800"/>
                  </a:lnTo>
                  <a:lnTo>
                    <a:pt x="2220" y="756"/>
                  </a:lnTo>
                  <a:lnTo>
                    <a:pt x="2263" y="712"/>
                  </a:lnTo>
                  <a:lnTo>
                    <a:pt x="2285" y="669"/>
                  </a:lnTo>
                  <a:lnTo>
                    <a:pt x="2296" y="614"/>
                  </a:lnTo>
                  <a:lnTo>
                    <a:pt x="2290" y="560"/>
                  </a:lnTo>
                  <a:lnTo>
                    <a:pt x="2269" y="500"/>
                  </a:lnTo>
                  <a:lnTo>
                    <a:pt x="2241" y="457"/>
                  </a:lnTo>
                  <a:lnTo>
                    <a:pt x="2198" y="408"/>
                  </a:lnTo>
                  <a:lnTo>
                    <a:pt x="2144" y="364"/>
                  </a:lnTo>
                  <a:lnTo>
                    <a:pt x="2079" y="321"/>
                  </a:lnTo>
                  <a:lnTo>
                    <a:pt x="2008" y="277"/>
                  </a:lnTo>
                  <a:lnTo>
                    <a:pt x="1927" y="234"/>
                  </a:lnTo>
                  <a:lnTo>
                    <a:pt x="1769" y="157"/>
                  </a:lnTo>
                  <a:lnTo>
                    <a:pt x="1688" y="125"/>
                  </a:lnTo>
                  <a:lnTo>
                    <a:pt x="1612" y="92"/>
                  </a:lnTo>
                  <a:lnTo>
                    <a:pt x="1536" y="65"/>
                  </a:lnTo>
                  <a:lnTo>
                    <a:pt x="1476" y="43"/>
                  </a:lnTo>
                  <a:lnTo>
                    <a:pt x="1422" y="27"/>
                  </a:lnTo>
                  <a:lnTo>
                    <a:pt x="1384" y="10"/>
                  </a:lnTo>
                  <a:lnTo>
                    <a:pt x="1357" y="5"/>
                  </a:lnTo>
                  <a:lnTo>
                    <a:pt x="1346" y="0"/>
                  </a:lnTo>
                  <a:lnTo>
                    <a:pt x="1498" y="54"/>
                  </a:lnTo>
                  <a:lnTo>
                    <a:pt x="1655" y="119"/>
                  </a:lnTo>
                  <a:lnTo>
                    <a:pt x="1807" y="185"/>
                  </a:lnTo>
                  <a:lnTo>
                    <a:pt x="1948" y="255"/>
                  </a:lnTo>
                  <a:lnTo>
                    <a:pt x="2013" y="288"/>
                  </a:lnTo>
                  <a:lnTo>
                    <a:pt x="2068" y="326"/>
                  </a:lnTo>
                  <a:lnTo>
                    <a:pt x="2122" y="364"/>
                  </a:lnTo>
                  <a:lnTo>
                    <a:pt x="2171" y="402"/>
                  </a:lnTo>
                  <a:lnTo>
                    <a:pt x="2209" y="440"/>
                  </a:lnTo>
                  <a:lnTo>
                    <a:pt x="2236" y="478"/>
                  </a:lnTo>
                  <a:lnTo>
                    <a:pt x="2252" y="522"/>
                  </a:lnTo>
                  <a:lnTo>
                    <a:pt x="2263" y="560"/>
                  </a:lnTo>
                  <a:lnTo>
                    <a:pt x="2258" y="598"/>
                  </a:lnTo>
                  <a:lnTo>
                    <a:pt x="2241" y="636"/>
                  </a:lnTo>
                  <a:lnTo>
                    <a:pt x="2214" y="669"/>
                  </a:lnTo>
                  <a:lnTo>
                    <a:pt x="2171" y="702"/>
                  </a:lnTo>
                  <a:lnTo>
                    <a:pt x="2122" y="729"/>
                  </a:lnTo>
                  <a:lnTo>
                    <a:pt x="2062" y="756"/>
                  </a:lnTo>
                  <a:lnTo>
                    <a:pt x="1997" y="778"/>
                  </a:lnTo>
                  <a:lnTo>
                    <a:pt x="1921" y="800"/>
                  </a:lnTo>
                  <a:lnTo>
                    <a:pt x="1834" y="821"/>
                  </a:lnTo>
                  <a:lnTo>
                    <a:pt x="1748" y="843"/>
                  </a:lnTo>
                  <a:lnTo>
                    <a:pt x="1552" y="876"/>
                  </a:lnTo>
                  <a:lnTo>
                    <a:pt x="1351" y="908"/>
                  </a:lnTo>
                  <a:lnTo>
                    <a:pt x="1134" y="941"/>
                  </a:lnTo>
                  <a:lnTo>
                    <a:pt x="923" y="968"/>
                  </a:lnTo>
                  <a:lnTo>
                    <a:pt x="716" y="995"/>
                  </a:lnTo>
                  <a:lnTo>
                    <a:pt x="521" y="1028"/>
                  </a:lnTo>
                  <a:lnTo>
                    <a:pt x="434" y="1044"/>
                  </a:lnTo>
                  <a:lnTo>
                    <a:pt x="353" y="1066"/>
                  </a:lnTo>
                  <a:lnTo>
                    <a:pt x="277" y="1082"/>
                  </a:lnTo>
                  <a:lnTo>
                    <a:pt x="206" y="1104"/>
                  </a:lnTo>
                  <a:lnTo>
                    <a:pt x="147" y="1126"/>
                  </a:lnTo>
                  <a:lnTo>
                    <a:pt x="92" y="1148"/>
                  </a:lnTo>
                  <a:lnTo>
                    <a:pt x="54" y="1175"/>
                  </a:lnTo>
                  <a:lnTo>
                    <a:pt x="22" y="1202"/>
                  </a:lnTo>
                  <a:lnTo>
                    <a:pt x="6" y="1229"/>
                  </a:lnTo>
                  <a:lnTo>
                    <a:pt x="0" y="1262"/>
                  </a:lnTo>
                  <a:lnTo>
                    <a:pt x="11" y="1295"/>
                  </a:lnTo>
                  <a:lnTo>
                    <a:pt x="27" y="1327"/>
                  </a:lnTo>
                  <a:lnTo>
                    <a:pt x="54" y="1355"/>
                  </a:lnTo>
                  <a:lnTo>
                    <a:pt x="98" y="1382"/>
                  </a:lnTo>
                  <a:lnTo>
                    <a:pt x="141" y="1404"/>
                  </a:lnTo>
                  <a:lnTo>
                    <a:pt x="196" y="1425"/>
                  </a:lnTo>
                  <a:lnTo>
                    <a:pt x="261" y="1447"/>
                  </a:lnTo>
                  <a:lnTo>
                    <a:pt x="326" y="1469"/>
                  </a:lnTo>
                  <a:lnTo>
                    <a:pt x="266" y="1442"/>
                  </a:lnTo>
                  <a:lnTo>
                    <a:pt x="217" y="1414"/>
                  </a:lnTo>
                  <a:lnTo>
                    <a:pt x="174" y="1387"/>
                  </a:lnTo>
                  <a:lnTo>
                    <a:pt x="147" y="1360"/>
                  </a:lnTo>
                  <a:lnTo>
                    <a:pt x="125" y="1333"/>
                  </a:lnTo>
                  <a:lnTo>
                    <a:pt x="120" y="1306"/>
                  </a:lnTo>
                  <a:lnTo>
                    <a:pt x="125" y="1278"/>
                  </a:lnTo>
                  <a:lnTo>
                    <a:pt x="141" y="1257"/>
                  </a:lnTo>
                  <a:lnTo>
                    <a:pt x="174" y="1229"/>
                  </a:lnTo>
                  <a:lnTo>
                    <a:pt x="212" y="1208"/>
                  </a:lnTo>
                  <a:lnTo>
                    <a:pt x="272" y="1186"/>
                  </a:lnTo>
                  <a:lnTo>
                    <a:pt x="342" y="1164"/>
                  </a:lnTo>
                  <a:lnTo>
                    <a:pt x="423" y="1142"/>
                  </a:lnTo>
                  <a:lnTo>
                    <a:pt x="527" y="1121"/>
                  </a:lnTo>
                  <a:lnTo>
                    <a:pt x="641" y="1104"/>
                  </a:lnTo>
                  <a:lnTo>
                    <a:pt x="771" y="1088"/>
                  </a:lnTo>
                  <a:lnTo>
                    <a:pt x="771" y="108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1386" name="Freeform 10"/>
            <p:cNvSpPr>
              <a:spLocks/>
            </p:cNvSpPr>
            <p:nvPr/>
          </p:nvSpPr>
          <p:spPr bwMode="hidden">
            <a:xfrm>
              <a:off x="0" y="0"/>
              <a:ext cx="5758" cy="17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906"/>
                </a:cxn>
                <a:cxn ang="0">
                  <a:pos x="5740" y="1906"/>
                </a:cxn>
                <a:cxn ang="0">
                  <a:pos x="574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740" h="1906">
                  <a:moveTo>
                    <a:pt x="0" y="0"/>
                  </a:moveTo>
                  <a:lnTo>
                    <a:pt x="0" y="1906"/>
                  </a:lnTo>
                  <a:lnTo>
                    <a:pt x="5740" y="1906"/>
                  </a:lnTo>
                  <a:lnTo>
                    <a:pt x="574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01387" name="Rectangle 11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736725"/>
            <a:ext cx="7772400" cy="1920875"/>
          </a:xfrm>
        </p:spPr>
        <p:txBody>
          <a:bodyPr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01388" name="Rectangle 12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101389" name="Rectangle 13"/>
          <p:cNvSpPr>
            <a:spLocks noGrp="1" noChangeArrowheads="1"/>
          </p:cNvSpPr>
          <p:nvPr>
            <p:ph type="dt" sz="quarter" idx="2"/>
          </p:nvPr>
        </p:nvSpPr>
        <p:spPr>
          <a:xfrm>
            <a:off x="457200" y="6248400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5610BDB9-7A39-4022-8E25-5D06F537C6DB}" type="datetimeFigureOut">
              <a:rPr lang="ru-RU"/>
              <a:pPr/>
              <a:t>11.11.2011</a:t>
            </a:fld>
            <a:endParaRPr lang="ru-RU"/>
          </a:p>
        </p:txBody>
      </p:sp>
      <p:sp>
        <p:nvSpPr>
          <p:cNvPr id="101390" name="Rectangle 14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5157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101391" name="Rectangle 15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54750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E73EB460-2E7B-4635-9231-DB0D3D25FFA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18C336C-23CE-4290-8B95-A9FFBFF927FF}" type="datetimeFigureOut">
              <a:rPr lang="ru-RU"/>
              <a:pPr/>
              <a:t>11.11.2011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FC755443-E067-4323-872F-0A5C01996020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C204087-1C8D-44C5-839A-72E9D46F9107}" type="datetimeFigureOut">
              <a:rPr lang="ru-RU"/>
              <a:pPr/>
              <a:t>11.11.2011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26B1B10D-E48C-446F-80F4-5694E3EA0C87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C2719C3-910F-44C5-8A80-5D95C0F11DB5}" type="datetimeFigureOut">
              <a:rPr lang="ru-RU"/>
              <a:pPr/>
              <a:t>11.11.2011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4BB0A379-43E4-4CEC-B458-E06366275BDE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F37E6EF-AB32-486F-AF37-1994FD112334}" type="datetimeFigureOut">
              <a:rPr lang="ru-RU"/>
              <a:pPr/>
              <a:t>11.11.2011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1FCCC702-8CDB-495E-8431-30AF69403419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525A5B7-90AD-418C-8777-447DEBA347B7}" type="datetimeFigureOut">
              <a:rPr lang="ru-RU"/>
              <a:pPr/>
              <a:t>11.11.2011</a:t>
            </a:fld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F3DF0D8F-4402-41F9-B6EA-D8F1311D3DF0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57765C4-D56F-4038-B4DC-A5F573F93FE4}" type="datetimeFigureOut">
              <a:rPr lang="ru-RU"/>
              <a:pPr/>
              <a:t>11.11.2011</a:t>
            </a:fld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D352EA50-A672-46CD-8223-9C8D7B555C48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D0F14F9-FD95-4F2F-81C3-47F2E4FA4505}" type="datetimeFigureOut">
              <a:rPr lang="ru-RU"/>
              <a:pPr/>
              <a:t>11.11.2011</a:t>
            </a:fld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1F3C4748-E63C-4FDF-814A-A14ACA761A6B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D0E4DA8-C324-4A2C-96AC-17BA0DED1186}" type="datetimeFigureOut">
              <a:rPr lang="ru-RU"/>
              <a:pPr/>
              <a:t>11.11.2011</a:t>
            </a:fld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1B943658-4E16-4578-B159-1A12B9B781FA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07BC97F-2C72-41AD-B22B-04BB4820CE05}" type="datetimeFigureOut">
              <a:rPr lang="ru-RU"/>
              <a:pPr/>
              <a:t>11.11.2011</a:t>
            </a:fld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866B957C-0857-4EEC-8A96-32727AC31B58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201D7BB-2FC3-4F3A-ADCD-26205D4C68A1}" type="datetimeFigureOut">
              <a:rPr lang="ru-RU"/>
              <a:pPr/>
              <a:t>11.11.2011</a:t>
            </a:fld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FAC382D7-605F-4D3E-BBE4-4E4187F1B5C4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5157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fld id="{EFC0206D-2EDF-473B-AFA1-A2FE4957DF90}" type="datetimeFigureOut">
              <a:rPr lang="ru-RU"/>
              <a:pPr/>
              <a:t>11.11.2011</a:t>
            </a:fld>
            <a:endParaRPr lang="ru-RU"/>
          </a:p>
        </p:txBody>
      </p:sp>
      <p:sp>
        <p:nvSpPr>
          <p:cNvPr id="100355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fld id="{E2D45347-5E56-40DD-B416-384283D1013F}" type="slidenum">
              <a:rPr lang="ru-RU"/>
              <a:pPr/>
              <a:t>‹#›</a:t>
            </a:fld>
            <a:endParaRPr lang="ru-RU"/>
          </a:p>
        </p:txBody>
      </p:sp>
      <p:grpSp>
        <p:nvGrpSpPr>
          <p:cNvPr id="100356" name="Group 4"/>
          <p:cNvGrpSpPr>
            <a:grpSpLocks/>
          </p:cNvGrpSpPr>
          <p:nvPr/>
        </p:nvGrpSpPr>
        <p:grpSpPr bwMode="auto">
          <a:xfrm>
            <a:off x="0" y="0"/>
            <a:ext cx="9140825" cy="6850063"/>
            <a:chOff x="0" y="0"/>
            <a:chExt cx="5758" cy="4315"/>
          </a:xfrm>
        </p:grpSpPr>
        <p:grpSp>
          <p:nvGrpSpPr>
            <p:cNvPr id="100357" name="Group 5"/>
            <p:cNvGrpSpPr>
              <a:grpSpLocks/>
            </p:cNvGrpSpPr>
            <p:nvPr userDrawn="1"/>
          </p:nvGrpSpPr>
          <p:grpSpPr bwMode="auto">
            <a:xfrm>
              <a:off x="1728" y="2230"/>
              <a:ext cx="4027" cy="2085"/>
              <a:chOff x="1728" y="2230"/>
              <a:chExt cx="4027" cy="2085"/>
            </a:xfrm>
          </p:grpSpPr>
          <p:sp>
            <p:nvSpPr>
              <p:cNvPr id="100358" name="Freeform 6"/>
              <p:cNvSpPr>
                <a:spLocks/>
              </p:cNvSpPr>
              <p:nvPr/>
            </p:nvSpPr>
            <p:spPr bwMode="hidden">
              <a:xfrm>
                <a:off x="1728" y="2644"/>
                <a:ext cx="2882" cy="1671"/>
              </a:xfrm>
              <a:custGeom>
                <a:avLst/>
                <a:gdLst/>
                <a:ahLst/>
                <a:cxnLst>
                  <a:cxn ang="0">
                    <a:pos x="2740" y="528"/>
                  </a:cxn>
                  <a:cxn ang="0">
                    <a:pos x="2632" y="484"/>
                  </a:cxn>
                  <a:cxn ang="0">
                    <a:pos x="2480" y="424"/>
                  </a:cxn>
                  <a:cxn ang="0">
                    <a:pos x="2203" y="343"/>
                  </a:cxn>
                  <a:cxn ang="0">
                    <a:pos x="1970" y="277"/>
                  </a:cxn>
                  <a:cxn ang="0">
                    <a:pos x="1807" y="212"/>
                  </a:cxn>
                  <a:cxn ang="0">
                    <a:pos x="1693" y="152"/>
                  </a:cxn>
                  <a:cxn ang="0">
                    <a:pos x="1628" y="103"/>
                  </a:cxn>
                  <a:cxn ang="0">
                    <a:pos x="1590" y="60"/>
                  </a:cxn>
                  <a:cxn ang="0">
                    <a:pos x="1579" y="27"/>
                  </a:cxn>
                  <a:cxn ang="0">
                    <a:pos x="1585" y="0"/>
                  </a:cxn>
                  <a:cxn ang="0">
                    <a:pos x="1557" y="49"/>
                  </a:cxn>
                  <a:cxn ang="0">
                    <a:pos x="1568" y="98"/>
                  </a:cxn>
                  <a:cxn ang="0">
                    <a:pos x="1617" y="141"/>
                  </a:cxn>
                  <a:cxn ang="0">
                    <a:pos x="1688" y="185"/>
                  </a:cxn>
                  <a:cxn ang="0">
                    <a:pos x="1791" y="228"/>
                  </a:cxn>
                  <a:cxn ang="0">
                    <a:pos x="2040" y="310"/>
                  </a:cxn>
                  <a:cxn ang="0">
                    <a:pos x="2285" y="381"/>
                  </a:cxn>
                  <a:cxn ang="0">
                    <a:pos x="2464" y="435"/>
                  </a:cxn>
                  <a:cxn ang="0">
                    <a:pos x="2605" y="484"/>
                  </a:cxn>
                  <a:cxn ang="0">
                    <a:pos x="2708" y="528"/>
                  </a:cxn>
                  <a:cxn ang="0">
                    <a:pos x="2768" y="560"/>
                  </a:cxn>
                  <a:cxn ang="0">
                    <a:pos x="2795" y="593"/>
                  </a:cxn>
                  <a:cxn ang="0">
                    <a:pos x="2795" y="642"/>
                  </a:cxn>
                  <a:cxn ang="0">
                    <a:pos x="2762" y="691"/>
                  </a:cxn>
                  <a:cxn ang="0">
                    <a:pos x="2692" y="735"/>
                  </a:cxn>
                  <a:cxn ang="0">
                    <a:pos x="2589" y="778"/>
                  </a:cxn>
                  <a:cxn ang="0">
                    <a:pos x="2458" y="822"/>
                  </a:cxn>
                  <a:cxn ang="0">
                    <a:pos x="2301" y="865"/>
                  </a:cxn>
                  <a:cxn ang="0">
                    <a:pos x="2030" y="930"/>
                  </a:cxn>
                  <a:cxn ang="0">
                    <a:pos x="1606" y="1034"/>
                  </a:cxn>
                  <a:cxn ang="0">
                    <a:pos x="1145" y="1164"/>
                  </a:cxn>
                  <a:cxn ang="0">
                    <a:pos x="673" y="1328"/>
                  </a:cxn>
                  <a:cxn ang="0">
                    <a:pos x="217" y="1545"/>
                  </a:cxn>
                  <a:cxn ang="0">
                    <a:pos x="353" y="1671"/>
                  </a:cxn>
                  <a:cxn ang="0">
                    <a:pos x="754" y="1469"/>
                  </a:cxn>
                  <a:cxn ang="0">
                    <a:pos x="1145" y="1311"/>
                  </a:cxn>
                  <a:cxn ang="0">
                    <a:pos x="1519" y="1186"/>
                  </a:cxn>
                  <a:cxn ang="0">
                    <a:pos x="1861" y="1083"/>
                  </a:cxn>
                  <a:cxn ang="0">
                    <a:pos x="2165" y="1007"/>
                  </a:cxn>
                  <a:cxn ang="0">
                    <a:pos x="2426" y="947"/>
                  </a:cxn>
                  <a:cxn ang="0">
                    <a:pos x="2626" y="892"/>
                  </a:cxn>
                  <a:cxn ang="0">
                    <a:pos x="2762" y="838"/>
                  </a:cxn>
                  <a:cxn ang="0">
                    <a:pos x="2827" y="794"/>
                  </a:cxn>
                  <a:cxn ang="0">
                    <a:pos x="2865" y="745"/>
                  </a:cxn>
                  <a:cxn ang="0">
                    <a:pos x="2882" y="702"/>
                  </a:cxn>
                  <a:cxn ang="0">
                    <a:pos x="2854" y="620"/>
                  </a:cxn>
                  <a:cxn ang="0">
                    <a:pos x="2800" y="560"/>
                  </a:cxn>
                  <a:cxn ang="0">
                    <a:pos x="2773" y="544"/>
                  </a:cxn>
                </a:cxnLst>
                <a:rect l="0" t="0" r="r" b="b"/>
                <a:pathLst>
                  <a:path w="2882" h="1671">
                    <a:moveTo>
                      <a:pt x="2773" y="544"/>
                    </a:moveTo>
                    <a:lnTo>
                      <a:pt x="2740" y="528"/>
                    </a:lnTo>
                    <a:lnTo>
                      <a:pt x="2692" y="506"/>
                    </a:lnTo>
                    <a:lnTo>
                      <a:pt x="2632" y="484"/>
                    </a:lnTo>
                    <a:lnTo>
                      <a:pt x="2561" y="457"/>
                    </a:lnTo>
                    <a:lnTo>
                      <a:pt x="2480" y="424"/>
                    </a:lnTo>
                    <a:lnTo>
                      <a:pt x="2388" y="397"/>
                    </a:lnTo>
                    <a:lnTo>
                      <a:pt x="2203" y="343"/>
                    </a:lnTo>
                    <a:lnTo>
                      <a:pt x="2078" y="310"/>
                    </a:lnTo>
                    <a:lnTo>
                      <a:pt x="1970" y="277"/>
                    </a:lnTo>
                    <a:lnTo>
                      <a:pt x="1878" y="245"/>
                    </a:lnTo>
                    <a:lnTo>
                      <a:pt x="1807" y="212"/>
                    </a:lnTo>
                    <a:lnTo>
                      <a:pt x="1742" y="179"/>
                    </a:lnTo>
                    <a:lnTo>
                      <a:pt x="1693" y="152"/>
                    </a:lnTo>
                    <a:lnTo>
                      <a:pt x="1655" y="125"/>
                    </a:lnTo>
                    <a:lnTo>
                      <a:pt x="1628" y="103"/>
                    </a:lnTo>
                    <a:lnTo>
                      <a:pt x="1606" y="81"/>
                    </a:lnTo>
                    <a:lnTo>
                      <a:pt x="1590" y="60"/>
                    </a:lnTo>
                    <a:lnTo>
                      <a:pt x="1585" y="43"/>
                    </a:lnTo>
                    <a:lnTo>
                      <a:pt x="1579" y="27"/>
                    </a:lnTo>
                    <a:lnTo>
                      <a:pt x="1585" y="5"/>
                    </a:lnTo>
                    <a:lnTo>
                      <a:pt x="1585" y="0"/>
                    </a:lnTo>
                    <a:lnTo>
                      <a:pt x="1568" y="27"/>
                    </a:lnTo>
                    <a:lnTo>
                      <a:pt x="1557" y="49"/>
                    </a:lnTo>
                    <a:lnTo>
                      <a:pt x="1557" y="76"/>
                    </a:lnTo>
                    <a:lnTo>
                      <a:pt x="1568" y="98"/>
                    </a:lnTo>
                    <a:lnTo>
                      <a:pt x="1590" y="120"/>
                    </a:lnTo>
                    <a:lnTo>
                      <a:pt x="1617" y="141"/>
                    </a:lnTo>
                    <a:lnTo>
                      <a:pt x="1650" y="163"/>
                    </a:lnTo>
                    <a:lnTo>
                      <a:pt x="1688" y="185"/>
                    </a:lnTo>
                    <a:lnTo>
                      <a:pt x="1737" y="207"/>
                    </a:lnTo>
                    <a:lnTo>
                      <a:pt x="1791" y="228"/>
                    </a:lnTo>
                    <a:lnTo>
                      <a:pt x="1905" y="267"/>
                    </a:lnTo>
                    <a:lnTo>
                      <a:pt x="2040" y="310"/>
                    </a:lnTo>
                    <a:lnTo>
                      <a:pt x="2182" y="348"/>
                    </a:lnTo>
                    <a:lnTo>
                      <a:pt x="2285" y="381"/>
                    </a:lnTo>
                    <a:lnTo>
                      <a:pt x="2382" y="408"/>
                    </a:lnTo>
                    <a:lnTo>
                      <a:pt x="2464" y="435"/>
                    </a:lnTo>
                    <a:lnTo>
                      <a:pt x="2540" y="462"/>
                    </a:lnTo>
                    <a:lnTo>
                      <a:pt x="2605" y="484"/>
                    </a:lnTo>
                    <a:lnTo>
                      <a:pt x="2659" y="506"/>
                    </a:lnTo>
                    <a:lnTo>
                      <a:pt x="2708" y="528"/>
                    </a:lnTo>
                    <a:lnTo>
                      <a:pt x="2740" y="544"/>
                    </a:lnTo>
                    <a:lnTo>
                      <a:pt x="2768" y="560"/>
                    </a:lnTo>
                    <a:lnTo>
                      <a:pt x="2784" y="577"/>
                    </a:lnTo>
                    <a:lnTo>
                      <a:pt x="2795" y="593"/>
                    </a:lnTo>
                    <a:lnTo>
                      <a:pt x="2800" y="615"/>
                    </a:lnTo>
                    <a:lnTo>
                      <a:pt x="2795" y="642"/>
                    </a:lnTo>
                    <a:lnTo>
                      <a:pt x="2784" y="664"/>
                    </a:lnTo>
                    <a:lnTo>
                      <a:pt x="2762" y="691"/>
                    </a:lnTo>
                    <a:lnTo>
                      <a:pt x="2730" y="713"/>
                    </a:lnTo>
                    <a:lnTo>
                      <a:pt x="2692" y="735"/>
                    </a:lnTo>
                    <a:lnTo>
                      <a:pt x="2643" y="756"/>
                    </a:lnTo>
                    <a:lnTo>
                      <a:pt x="2589" y="778"/>
                    </a:lnTo>
                    <a:lnTo>
                      <a:pt x="2529" y="800"/>
                    </a:lnTo>
                    <a:lnTo>
                      <a:pt x="2458" y="822"/>
                    </a:lnTo>
                    <a:lnTo>
                      <a:pt x="2382" y="843"/>
                    </a:lnTo>
                    <a:lnTo>
                      <a:pt x="2301" y="865"/>
                    </a:lnTo>
                    <a:lnTo>
                      <a:pt x="2214" y="887"/>
                    </a:lnTo>
                    <a:lnTo>
                      <a:pt x="2030" y="930"/>
                    </a:lnTo>
                    <a:lnTo>
                      <a:pt x="1823" y="979"/>
                    </a:lnTo>
                    <a:lnTo>
                      <a:pt x="1606" y="1034"/>
                    </a:lnTo>
                    <a:lnTo>
                      <a:pt x="1378" y="1094"/>
                    </a:lnTo>
                    <a:lnTo>
                      <a:pt x="1145" y="1164"/>
                    </a:lnTo>
                    <a:lnTo>
                      <a:pt x="912" y="1241"/>
                    </a:lnTo>
                    <a:lnTo>
                      <a:pt x="673" y="1328"/>
                    </a:lnTo>
                    <a:lnTo>
                      <a:pt x="440" y="1431"/>
                    </a:lnTo>
                    <a:lnTo>
                      <a:pt x="217" y="1545"/>
                    </a:lnTo>
                    <a:lnTo>
                      <a:pt x="0" y="1671"/>
                    </a:lnTo>
                    <a:lnTo>
                      <a:pt x="353" y="1671"/>
                    </a:lnTo>
                    <a:lnTo>
                      <a:pt x="554" y="1567"/>
                    </a:lnTo>
                    <a:lnTo>
                      <a:pt x="754" y="1469"/>
                    </a:lnTo>
                    <a:lnTo>
                      <a:pt x="955" y="1388"/>
                    </a:lnTo>
                    <a:lnTo>
                      <a:pt x="1145" y="1311"/>
                    </a:lnTo>
                    <a:lnTo>
                      <a:pt x="1335" y="1241"/>
                    </a:lnTo>
                    <a:lnTo>
                      <a:pt x="1519" y="1186"/>
                    </a:lnTo>
                    <a:lnTo>
                      <a:pt x="1693" y="1132"/>
                    </a:lnTo>
                    <a:lnTo>
                      <a:pt x="1861" y="1083"/>
                    </a:lnTo>
                    <a:lnTo>
                      <a:pt x="2019" y="1045"/>
                    </a:lnTo>
                    <a:lnTo>
                      <a:pt x="2165" y="1007"/>
                    </a:lnTo>
                    <a:lnTo>
                      <a:pt x="2301" y="974"/>
                    </a:lnTo>
                    <a:lnTo>
                      <a:pt x="2426" y="947"/>
                    </a:lnTo>
                    <a:lnTo>
                      <a:pt x="2534" y="914"/>
                    </a:lnTo>
                    <a:lnTo>
                      <a:pt x="2626" y="892"/>
                    </a:lnTo>
                    <a:lnTo>
                      <a:pt x="2702" y="865"/>
                    </a:lnTo>
                    <a:lnTo>
                      <a:pt x="2762" y="838"/>
                    </a:lnTo>
                    <a:lnTo>
                      <a:pt x="2800" y="816"/>
                    </a:lnTo>
                    <a:lnTo>
                      <a:pt x="2827" y="794"/>
                    </a:lnTo>
                    <a:lnTo>
                      <a:pt x="2849" y="767"/>
                    </a:lnTo>
                    <a:lnTo>
                      <a:pt x="2865" y="745"/>
                    </a:lnTo>
                    <a:lnTo>
                      <a:pt x="2876" y="724"/>
                    </a:lnTo>
                    <a:lnTo>
                      <a:pt x="2882" y="702"/>
                    </a:lnTo>
                    <a:lnTo>
                      <a:pt x="2876" y="658"/>
                    </a:lnTo>
                    <a:lnTo>
                      <a:pt x="2854" y="620"/>
                    </a:lnTo>
                    <a:lnTo>
                      <a:pt x="2833" y="588"/>
                    </a:lnTo>
                    <a:lnTo>
                      <a:pt x="2800" y="560"/>
                    </a:lnTo>
                    <a:lnTo>
                      <a:pt x="2773" y="544"/>
                    </a:lnTo>
                    <a:lnTo>
                      <a:pt x="2773" y="54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0359" name="Freeform 7"/>
              <p:cNvSpPr>
                <a:spLocks/>
              </p:cNvSpPr>
              <p:nvPr/>
            </p:nvSpPr>
            <p:spPr bwMode="hidden">
              <a:xfrm>
                <a:off x="4170" y="2671"/>
                <a:ext cx="1259" cy="811"/>
              </a:xfrm>
              <a:custGeom>
                <a:avLst/>
                <a:gdLst/>
                <a:ahLst/>
                <a:cxnLst>
                  <a:cxn ang="0">
                    <a:pos x="1259" y="615"/>
                  </a:cxn>
                  <a:cxn ang="0">
                    <a:pos x="1248" y="588"/>
                  </a:cxn>
                  <a:cxn ang="0">
                    <a:pos x="1237" y="566"/>
                  </a:cxn>
                  <a:cxn ang="0">
                    <a:pos x="1216" y="539"/>
                  </a:cxn>
                  <a:cxn ang="0">
                    <a:pos x="1188" y="517"/>
                  </a:cxn>
                  <a:cxn ang="0">
                    <a:pos x="1123" y="479"/>
                  </a:cxn>
                  <a:cxn ang="0">
                    <a:pos x="1042" y="441"/>
                  </a:cxn>
                  <a:cxn ang="0">
                    <a:pos x="944" y="408"/>
                  </a:cxn>
                  <a:cxn ang="0">
                    <a:pos x="841" y="381"/>
                  </a:cxn>
                  <a:cxn ang="0">
                    <a:pos x="727" y="348"/>
                  </a:cxn>
                  <a:cxn ang="0">
                    <a:pos x="613" y="321"/>
                  </a:cxn>
                  <a:cxn ang="0">
                    <a:pos x="499" y="294"/>
                  </a:cxn>
                  <a:cxn ang="0">
                    <a:pos x="391" y="261"/>
                  </a:cxn>
                  <a:cxn ang="0">
                    <a:pos x="288" y="229"/>
                  </a:cxn>
                  <a:cxn ang="0">
                    <a:pos x="195" y="196"/>
                  </a:cxn>
                  <a:cxn ang="0">
                    <a:pos x="119" y="152"/>
                  </a:cxn>
                  <a:cxn ang="0">
                    <a:pos x="54" y="109"/>
                  </a:cxn>
                  <a:cxn ang="0">
                    <a:pos x="33" y="87"/>
                  </a:cxn>
                  <a:cxn ang="0">
                    <a:pos x="16" y="60"/>
                  </a:cxn>
                  <a:cxn ang="0">
                    <a:pos x="5" y="33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11"/>
                  </a:cxn>
                  <a:cxn ang="0">
                    <a:pos x="0" y="38"/>
                  </a:cxn>
                  <a:cxn ang="0">
                    <a:pos x="5" y="60"/>
                  </a:cxn>
                  <a:cxn ang="0">
                    <a:pos x="16" y="87"/>
                  </a:cxn>
                  <a:cxn ang="0">
                    <a:pos x="33" y="114"/>
                  </a:cxn>
                  <a:cxn ang="0">
                    <a:pos x="54" y="142"/>
                  </a:cxn>
                  <a:cxn ang="0">
                    <a:pos x="87" y="174"/>
                  </a:cxn>
                  <a:cxn ang="0">
                    <a:pos x="125" y="207"/>
                  </a:cxn>
                  <a:cxn ang="0">
                    <a:pos x="179" y="240"/>
                  </a:cxn>
                  <a:cxn ang="0">
                    <a:pos x="244" y="278"/>
                  </a:cxn>
                  <a:cxn ang="0">
                    <a:pos x="326" y="310"/>
                  </a:cxn>
                  <a:cxn ang="0">
                    <a:pos x="418" y="348"/>
                  </a:cxn>
                  <a:cxn ang="0">
                    <a:pos x="526" y="381"/>
                  </a:cxn>
                  <a:cxn ang="0">
                    <a:pos x="657" y="414"/>
                  </a:cxn>
                  <a:cxn ang="0">
                    <a:pos x="749" y="435"/>
                  </a:cxn>
                  <a:cxn ang="0">
                    <a:pos x="830" y="463"/>
                  </a:cxn>
                  <a:cxn ang="0">
                    <a:pos x="901" y="490"/>
                  </a:cxn>
                  <a:cxn ang="0">
                    <a:pos x="966" y="512"/>
                  </a:cxn>
                  <a:cxn ang="0">
                    <a:pos x="1015" y="539"/>
                  </a:cxn>
                  <a:cxn ang="0">
                    <a:pos x="1053" y="566"/>
                  </a:cxn>
                  <a:cxn ang="0">
                    <a:pos x="1080" y="593"/>
                  </a:cxn>
                  <a:cxn ang="0">
                    <a:pos x="1102" y="620"/>
                  </a:cxn>
                  <a:cxn ang="0">
                    <a:pos x="1112" y="648"/>
                  </a:cxn>
                  <a:cxn ang="0">
                    <a:pos x="1118" y="675"/>
                  </a:cxn>
                  <a:cxn ang="0">
                    <a:pos x="1112" y="697"/>
                  </a:cxn>
                  <a:cxn ang="0">
                    <a:pos x="1096" y="724"/>
                  </a:cxn>
                  <a:cxn ang="0">
                    <a:pos x="1080" y="746"/>
                  </a:cxn>
                  <a:cxn ang="0">
                    <a:pos x="1053" y="767"/>
                  </a:cxn>
                  <a:cxn ang="0">
                    <a:pos x="1015" y="789"/>
                  </a:cxn>
                  <a:cxn ang="0">
                    <a:pos x="977" y="811"/>
                  </a:cxn>
                  <a:cxn ang="0">
                    <a:pos x="1047" y="789"/>
                  </a:cxn>
                  <a:cxn ang="0">
                    <a:pos x="1107" y="767"/>
                  </a:cxn>
                  <a:cxn ang="0">
                    <a:pos x="1156" y="746"/>
                  </a:cxn>
                  <a:cxn ang="0">
                    <a:pos x="1199" y="724"/>
                  </a:cxn>
                  <a:cxn ang="0">
                    <a:pos x="1226" y="702"/>
                  </a:cxn>
                  <a:cxn ang="0">
                    <a:pos x="1248" y="675"/>
                  </a:cxn>
                  <a:cxn ang="0">
                    <a:pos x="1259" y="648"/>
                  </a:cxn>
                  <a:cxn ang="0">
                    <a:pos x="1259" y="615"/>
                  </a:cxn>
                  <a:cxn ang="0">
                    <a:pos x="1259" y="615"/>
                  </a:cxn>
                </a:cxnLst>
                <a:rect l="0" t="0" r="r" b="b"/>
                <a:pathLst>
                  <a:path w="1259" h="811">
                    <a:moveTo>
                      <a:pt x="1259" y="615"/>
                    </a:moveTo>
                    <a:lnTo>
                      <a:pt x="1248" y="588"/>
                    </a:lnTo>
                    <a:lnTo>
                      <a:pt x="1237" y="566"/>
                    </a:lnTo>
                    <a:lnTo>
                      <a:pt x="1216" y="539"/>
                    </a:lnTo>
                    <a:lnTo>
                      <a:pt x="1188" y="517"/>
                    </a:lnTo>
                    <a:lnTo>
                      <a:pt x="1123" y="479"/>
                    </a:lnTo>
                    <a:lnTo>
                      <a:pt x="1042" y="441"/>
                    </a:lnTo>
                    <a:lnTo>
                      <a:pt x="944" y="408"/>
                    </a:lnTo>
                    <a:lnTo>
                      <a:pt x="841" y="381"/>
                    </a:lnTo>
                    <a:lnTo>
                      <a:pt x="727" y="348"/>
                    </a:lnTo>
                    <a:lnTo>
                      <a:pt x="613" y="321"/>
                    </a:lnTo>
                    <a:lnTo>
                      <a:pt x="499" y="294"/>
                    </a:lnTo>
                    <a:lnTo>
                      <a:pt x="391" y="261"/>
                    </a:lnTo>
                    <a:lnTo>
                      <a:pt x="288" y="229"/>
                    </a:lnTo>
                    <a:lnTo>
                      <a:pt x="195" y="196"/>
                    </a:lnTo>
                    <a:lnTo>
                      <a:pt x="119" y="152"/>
                    </a:lnTo>
                    <a:lnTo>
                      <a:pt x="54" y="109"/>
                    </a:lnTo>
                    <a:lnTo>
                      <a:pt x="33" y="87"/>
                    </a:lnTo>
                    <a:lnTo>
                      <a:pt x="16" y="60"/>
                    </a:lnTo>
                    <a:lnTo>
                      <a:pt x="5" y="33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0" y="38"/>
                    </a:lnTo>
                    <a:lnTo>
                      <a:pt x="5" y="60"/>
                    </a:lnTo>
                    <a:lnTo>
                      <a:pt x="16" y="87"/>
                    </a:lnTo>
                    <a:lnTo>
                      <a:pt x="33" y="114"/>
                    </a:lnTo>
                    <a:lnTo>
                      <a:pt x="54" y="142"/>
                    </a:lnTo>
                    <a:lnTo>
                      <a:pt x="87" y="174"/>
                    </a:lnTo>
                    <a:lnTo>
                      <a:pt x="125" y="207"/>
                    </a:lnTo>
                    <a:lnTo>
                      <a:pt x="179" y="240"/>
                    </a:lnTo>
                    <a:lnTo>
                      <a:pt x="244" y="278"/>
                    </a:lnTo>
                    <a:lnTo>
                      <a:pt x="326" y="310"/>
                    </a:lnTo>
                    <a:lnTo>
                      <a:pt x="418" y="348"/>
                    </a:lnTo>
                    <a:lnTo>
                      <a:pt x="526" y="381"/>
                    </a:lnTo>
                    <a:lnTo>
                      <a:pt x="657" y="414"/>
                    </a:lnTo>
                    <a:lnTo>
                      <a:pt x="749" y="435"/>
                    </a:lnTo>
                    <a:lnTo>
                      <a:pt x="830" y="463"/>
                    </a:lnTo>
                    <a:lnTo>
                      <a:pt x="901" y="490"/>
                    </a:lnTo>
                    <a:lnTo>
                      <a:pt x="966" y="512"/>
                    </a:lnTo>
                    <a:lnTo>
                      <a:pt x="1015" y="539"/>
                    </a:lnTo>
                    <a:lnTo>
                      <a:pt x="1053" y="566"/>
                    </a:lnTo>
                    <a:lnTo>
                      <a:pt x="1080" y="593"/>
                    </a:lnTo>
                    <a:lnTo>
                      <a:pt x="1102" y="620"/>
                    </a:lnTo>
                    <a:lnTo>
                      <a:pt x="1112" y="648"/>
                    </a:lnTo>
                    <a:lnTo>
                      <a:pt x="1118" y="675"/>
                    </a:lnTo>
                    <a:lnTo>
                      <a:pt x="1112" y="697"/>
                    </a:lnTo>
                    <a:lnTo>
                      <a:pt x="1096" y="724"/>
                    </a:lnTo>
                    <a:lnTo>
                      <a:pt x="1080" y="746"/>
                    </a:lnTo>
                    <a:lnTo>
                      <a:pt x="1053" y="767"/>
                    </a:lnTo>
                    <a:lnTo>
                      <a:pt x="1015" y="789"/>
                    </a:lnTo>
                    <a:lnTo>
                      <a:pt x="977" y="811"/>
                    </a:lnTo>
                    <a:lnTo>
                      <a:pt x="1047" y="789"/>
                    </a:lnTo>
                    <a:lnTo>
                      <a:pt x="1107" y="767"/>
                    </a:lnTo>
                    <a:lnTo>
                      <a:pt x="1156" y="746"/>
                    </a:lnTo>
                    <a:lnTo>
                      <a:pt x="1199" y="724"/>
                    </a:lnTo>
                    <a:lnTo>
                      <a:pt x="1226" y="702"/>
                    </a:lnTo>
                    <a:lnTo>
                      <a:pt x="1248" y="675"/>
                    </a:lnTo>
                    <a:lnTo>
                      <a:pt x="1259" y="648"/>
                    </a:lnTo>
                    <a:lnTo>
                      <a:pt x="1259" y="615"/>
                    </a:lnTo>
                    <a:lnTo>
                      <a:pt x="1259" y="61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0360" name="Freeform 8"/>
              <p:cNvSpPr>
                <a:spLocks/>
              </p:cNvSpPr>
              <p:nvPr/>
            </p:nvSpPr>
            <p:spPr bwMode="hidden">
              <a:xfrm>
                <a:off x="2900" y="3346"/>
                <a:ext cx="2849" cy="969"/>
              </a:xfrm>
              <a:custGeom>
                <a:avLst/>
                <a:gdLst/>
                <a:ahLst/>
                <a:cxnLst>
                  <a:cxn ang="0">
                    <a:pos x="92" y="958"/>
                  </a:cxn>
                  <a:cxn ang="0">
                    <a:pos x="0" y="969"/>
                  </a:cxn>
                  <a:cxn ang="0">
                    <a:pos x="391" y="969"/>
                  </a:cxn>
                  <a:cxn ang="0">
                    <a:pos x="434" y="947"/>
                  </a:cxn>
                  <a:cxn ang="0">
                    <a:pos x="483" y="914"/>
                  </a:cxn>
                  <a:cxn ang="0">
                    <a:pos x="554" y="876"/>
                  </a:cxn>
                  <a:cxn ang="0">
                    <a:pos x="635" y="838"/>
                  </a:cxn>
                  <a:cxn ang="0">
                    <a:pos x="727" y="794"/>
                  </a:cxn>
                  <a:cxn ang="0">
                    <a:pos x="836" y="745"/>
                  </a:cxn>
                  <a:cxn ang="0">
                    <a:pos x="961" y="696"/>
                  </a:cxn>
                  <a:cxn ang="0">
                    <a:pos x="1102" y="642"/>
                  </a:cxn>
                  <a:cxn ang="0">
                    <a:pos x="1259" y="582"/>
                  </a:cxn>
                  <a:cxn ang="0">
                    <a:pos x="1433" y="522"/>
                  </a:cxn>
                  <a:cxn ang="0">
                    <a:pos x="1623" y="462"/>
                  </a:cxn>
                  <a:cxn ang="0">
                    <a:pos x="1829" y="403"/>
                  </a:cxn>
                  <a:cxn ang="0">
                    <a:pos x="2057" y="343"/>
                  </a:cxn>
                  <a:cxn ang="0">
                    <a:pos x="2301" y="283"/>
                  </a:cxn>
                  <a:cxn ang="0">
                    <a:pos x="2567" y="223"/>
                  </a:cxn>
                  <a:cxn ang="0">
                    <a:pos x="2849" y="163"/>
                  </a:cxn>
                  <a:cxn ang="0">
                    <a:pos x="2849" y="0"/>
                  </a:cxn>
                  <a:cxn ang="0">
                    <a:pos x="2817" y="16"/>
                  </a:cxn>
                  <a:cxn ang="0">
                    <a:pos x="2773" y="33"/>
                  </a:cxn>
                  <a:cxn ang="0">
                    <a:pos x="2719" y="54"/>
                  </a:cxn>
                  <a:cxn ang="0">
                    <a:pos x="2648" y="76"/>
                  </a:cxn>
                  <a:cxn ang="0">
                    <a:pos x="2572" y="98"/>
                  </a:cxn>
                  <a:cxn ang="0">
                    <a:pos x="2491" y="120"/>
                  </a:cxn>
                  <a:cxn ang="0">
                    <a:pos x="2399" y="147"/>
                  </a:cxn>
                  <a:cxn ang="0">
                    <a:pos x="2301" y="169"/>
                  </a:cxn>
                  <a:cxn ang="0">
                    <a:pos x="2095" y="223"/>
                  </a:cxn>
                  <a:cxn ang="0">
                    <a:pos x="1889" y="277"/>
                  </a:cxn>
                  <a:cxn ang="0">
                    <a:pos x="1688" y="326"/>
                  </a:cxn>
                  <a:cxn ang="0">
                    <a:pos x="1590" y="354"/>
                  </a:cxn>
                  <a:cxn ang="0">
                    <a:pos x="1503" y="381"/>
                  </a:cxn>
                  <a:cxn ang="0">
                    <a:pos x="1107" y="506"/>
                  </a:cxn>
                  <a:cxn ang="0">
                    <a:pos x="912" y="577"/>
                  </a:cxn>
                  <a:cxn ang="0">
                    <a:pos x="727" y="647"/>
                  </a:cxn>
                  <a:cxn ang="0">
                    <a:pos x="548" y="718"/>
                  </a:cxn>
                  <a:cxn ang="0">
                    <a:pos x="380" y="794"/>
                  </a:cxn>
                  <a:cxn ang="0">
                    <a:pos x="228" y="876"/>
                  </a:cxn>
                  <a:cxn ang="0">
                    <a:pos x="92" y="958"/>
                  </a:cxn>
                  <a:cxn ang="0">
                    <a:pos x="92" y="958"/>
                  </a:cxn>
                </a:cxnLst>
                <a:rect l="0" t="0" r="r" b="b"/>
                <a:pathLst>
                  <a:path w="2849" h="969">
                    <a:moveTo>
                      <a:pt x="92" y="958"/>
                    </a:moveTo>
                    <a:lnTo>
                      <a:pt x="0" y="969"/>
                    </a:lnTo>
                    <a:lnTo>
                      <a:pt x="391" y="969"/>
                    </a:lnTo>
                    <a:lnTo>
                      <a:pt x="434" y="947"/>
                    </a:lnTo>
                    <a:lnTo>
                      <a:pt x="483" y="914"/>
                    </a:lnTo>
                    <a:lnTo>
                      <a:pt x="554" y="876"/>
                    </a:lnTo>
                    <a:lnTo>
                      <a:pt x="635" y="838"/>
                    </a:lnTo>
                    <a:lnTo>
                      <a:pt x="727" y="794"/>
                    </a:lnTo>
                    <a:lnTo>
                      <a:pt x="836" y="745"/>
                    </a:lnTo>
                    <a:lnTo>
                      <a:pt x="961" y="696"/>
                    </a:lnTo>
                    <a:lnTo>
                      <a:pt x="1102" y="642"/>
                    </a:lnTo>
                    <a:lnTo>
                      <a:pt x="1259" y="582"/>
                    </a:lnTo>
                    <a:lnTo>
                      <a:pt x="1433" y="522"/>
                    </a:lnTo>
                    <a:lnTo>
                      <a:pt x="1623" y="462"/>
                    </a:lnTo>
                    <a:lnTo>
                      <a:pt x="1829" y="403"/>
                    </a:lnTo>
                    <a:lnTo>
                      <a:pt x="2057" y="343"/>
                    </a:lnTo>
                    <a:lnTo>
                      <a:pt x="2301" y="283"/>
                    </a:lnTo>
                    <a:lnTo>
                      <a:pt x="2567" y="223"/>
                    </a:lnTo>
                    <a:lnTo>
                      <a:pt x="2849" y="163"/>
                    </a:lnTo>
                    <a:lnTo>
                      <a:pt x="2849" y="0"/>
                    </a:lnTo>
                    <a:lnTo>
                      <a:pt x="2817" y="16"/>
                    </a:lnTo>
                    <a:lnTo>
                      <a:pt x="2773" y="33"/>
                    </a:lnTo>
                    <a:lnTo>
                      <a:pt x="2719" y="54"/>
                    </a:lnTo>
                    <a:lnTo>
                      <a:pt x="2648" y="76"/>
                    </a:lnTo>
                    <a:lnTo>
                      <a:pt x="2572" y="98"/>
                    </a:lnTo>
                    <a:lnTo>
                      <a:pt x="2491" y="120"/>
                    </a:lnTo>
                    <a:lnTo>
                      <a:pt x="2399" y="147"/>
                    </a:lnTo>
                    <a:lnTo>
                      <a:pt x="2301" y="169"/>
                    </a:lnTo>
                    <a:lnTo>
                      <a:pt x="2095" y="223"/>
                    </a:lnTo>
                    <a:lnTo>
                      <a:pt x="1889" y="277"/>
                    </a:lnTo>
                    <a:lnTo>
                      <a:pt x="1688" y="326"/>
                    </a:lnTo>
                    <a:lnTo>
                      <a:pt x="1590" y="354"/>
                    </a:lnTo>
                    <a:lnTo>
                      <a:pt x="1503" y="381"/>
                    </a:lnTo>
                    <a:lnTo>
                      <a:pt x="1107" y="506"/>
                    </a:lnTo>
                    <a:lnTo>
                      <a:pt x="912" y="577"/>
                    </a:lnTo>
                    <a:lnTo>
                      <a:pt x="727" y="647"/>
                    </a:lnTo>
                    <a:lnTo>
                      <a:pt x="548" y="718"/>
                    </a:lnTo>
                    <a:lnTo>
                      <a:pt x="380" y="794"/>
                    </a:lnTo>
                    <a:lnTo>
                      <a:pt x="228" y="876"/>
                    </a:lnTo>
                    <a:lnTo>
                      <a:pt x="92" y="958"/>
                    </a:lnTo>
                    <a:lnTo>
                      <a:pt x="92" y="95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1961"/>
                      <a:invGamma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0361" name="Freeform 9"/>
              <p:cNvSpPr>
                <a:spLocks/>
              </p:cNvSpPr>
              <p:nvPr/>
            </p:nvSpPr>
            <p:spPr bwMode="hidden">
              <a:xfrm>
                <a:off x="2748" y="2230"/>
                <a:ext cx="3007" cy="2085"/>
              </a:xfrm>
              <a:custGeom>
                <a:avLst/>
                <a:gdLst/>
                <a:ahLst/>
                <a:cxnLst>
                  <a:cxn ang="0">
                    <a:pos x="1433" y="474"/>
                  </a:cxn>
                  <a:cxn ang="0">
                    <a:pos x="1460" y="528"/>
                  </a:cxn>
                  <a:cxn ang="0">
                    <a:pos x="1541" y="593"/>
                  </a:cxn>
                  <a:cxn ang="0">
                    <a:pos x="1715" y="670"/>
                  </a:cxn>
                  <a:cxn ang="0">
                    <a:pos x="1927" y="735"/>
                  </a:cxn>
                  <a:cxn ang="0">
                    <a:pos x="2155" y="789"/>
                  </a:cxn>
                  <a:cxn ang="0">
                    <a:pos x="2372" y="849"/>
                  </a:cxn>
                  <a:cxn ang="0">
                    <a:pos x="2551" y="920"/>
                  </a:cxn>
                  <a:cxn ang="0">
                    <a:pos x="2638" y="980"/>
                  </a:cxn>
                  <a:cxn ang="0">
                    <a:pos x="2676" y="1029"/>
                  </a:cxn>
                  <a:cxn ang="0">
                    <a:pos x="2681" y="1083"/>
                  </a:cxn>
                  <a:cxn ang="0">
                    <a:pos x="2665" y="1127"/>
                  </a:cxn>
                  <a:cxn ang="0">
                    <a:pos x="2616" y="1170"/>
                  </a:cxn>
                  <a:cxn ang="0">
                    <a:pos x="2545" y="1208"/>
                  </a:cxn>
                  <a:cxn ang="0">
                    <a:pos x="2448" y="1241"/>
                  </a:cxn>
                  <a:cxn ang="0">
                    <a:pos x="2328" y="1274"/>
                  </a:cxn>
                  <a:cxn ang="0">
                    <a:pos x="2106" y="1328"/>
                  </a:cxn>
                  <a:cxn ang="0">
                    <a:pos x="1742" y="1421"/>
                  </a:cxn>
                  <a:cxn ang="0">
                    <a:pos x="1308" y="1540"/>
                  </a:cxn>
                  <a:cxn ang="0">
                    <a:pos x="820" y="1709"/>
                  </a:cxn>
                  <a:cxn ang="0">
                    <a:pos x="282" y="1943"/>
                  </a:cxn>
                  <a:cxn ang="0">
                    <a:pos x="152" y="2085"/>
                  </a:cxn>
                  <a:cxn ang="0">
                    <a:pos x="386" y="1992"/>
                  </a:cxn>
                  <a:cxn ang="0">
                    <a:pos x="700" y="1834"/>
                  </a:cxn>
                  <a:cxn ang="0">
                    <a:pos x="1064" y="1693"/>
                  </a:cxn>
                  <a:cxn ang="0">
                    <a:pos x="1661" y="1497"/>
                  </a:cxn>
                  <a:cxn ang="0">
                    <a:pos x="1845" y="1442"/>
                  </a:cxn>
                  <a:cxn ang="0">
                    <a:pos x="2252" y="1339"/>
                  </a:cxn>
                  <a:cxn ang="0">
                    <a:pos x="2551" y="1263"/>
                  </a:cxn>
                  <a:cxn ang="0">
                    <a:pos x="2730" y="1214"/>
                  </a:cxn>
                  <a:cxn ang="0">
                    <a:pos x="2876" y="1170"/>
                  </a:cxn>
                  <a:cxn ang="0">
                    <a:pos x="2974" y="1132"/>
                  </a:cxn>
                  <a:cxn ang="0">
                    <a:pos x="3007" y="871"/>
                  </a:cxn>
                  <a:cxn ang="0">
                    <a:pos x="2860" y="844"/>
                  </a:cxn>
                  <a:cxn ang="0">
                    <a:pos x="2670" y="806"/>
                  </a:cxn>
                  <a:cxn ang="0">
                    <a:pos x="2458" y="757"/>
                  </a:cxn>
                  <a:cxn ang="0">
                    <a:pos x="2138" y="670"/>
                  </a:cxn>
                  <a:cxn ang="0">
                    <a:pos x="1959" y="604"/>
                  </a:cxn>
                  <a:cxn ang="0">
                    <a:pos x="1824" y="534"/>
                  </a:cxn>
                  <a:cxn ang="0">
                    <a:pos x="1769" y="474"/>
                  </a:cxn>
                  <a:cxn ang="0">
                    <a:pos x="1753" y="436"/>
                  </a:cxn>
                  <a:cxn ang="0">
                    <a:pos x="1780" y="381"/>
                  </a:cxn>
                  <a:cxn ang="0">
                    <a:pos x="1862" y="316"/>
                  </a:cxn>
                  <a:cxn ang="0">
                    <a:pos x="1986" y="267"/>
                  </a:cxn>
                  <a:cxn ang="0">
                    <a:pos x="2149" y="229"/>
                  </a:cxn>
                  <a:cxn ang="0">
                    <a:pos x="2431" y="180"/>
                  </a:cxn>
                  <a:cxn ang="0">
                    <a:pos x="2827" y="125"/>
                  </a:cxn>
                  <a:cxn ang="0">
                    <a:pos x="3007" y="87"/>
                  </a:cxn>
                  <a:cxn ang="0">
                    <a:pos x="2909" y="22"/>
                  </a:cxn>
                  <a:cxn ang="0">
                    <a:pos x="2676" y="66"/>
                  </a:cxn>
                  <a:cxn ang="0">
                    <a:pos x="2285" y="120"/>
                  </a:cxn>
                  <a:cxn ang="0">
                    <a:pos x="2030" y="158"/>
                  </a:cxn>
                  <a:cxn ang="0">
                    <a:pos x="1791" y="202"/>
                  </a:cxn>
                  <a:cxn ang="0">
                    <a:pos x="1601" y="261"/>
                  </a:cxn>
                  <a:cxn ang="0">
                    <a:pos x="1471" y="338"/>
                  </a:cxn>
                  <a:cxn ang="0">
                    <a:pos x="1438" y="387"/>
                  </a:cxn>
                  <a:cxn ang="0">
                    <a:pos x="1427" y="441"/>
                  </a:cxn>
                </a:cxnLst>
                <a:rect l="0" t="0" r="r" b="b"/>
                <a:pathLst>
                  <a:path w="3007" h="2085">
                    <a:moveTo>
                      <a:pt x="1427" y="441"/>
                    </a:moveTo>
                    <a:lnTo>
                      <a:pt x="1433" y="474"/>
                    </a:lnTo>
                    <a:lnTo>
                      <a:pt x="1444" y="501"/>
                    </a:lnTo>
                    <a:lnTo>
                      <a:pt x="1460" y="528"/>
                    </a:lnTo>
                    <a:lnTo>
                      <a:pt x="1482" y="550"/>
                    </a:lnTo>
                    <a:lnTo>
                      <a:pt x="1541" y="593"/>
                    </a:lnTo>
                    <a:lnTo>
                      <a:pt x="1623" y="637"/>
                    </a:lnTo>
                    <a:lnTo>
                      <a:pt x="1715" y="670"/>
                    </a:lnTo>
                    <a:lnTo>
                      <a:pt x="1818" y="702"/>
                    </a:lnTo>
                    <a:lnTo>
                      <a:pt x="1927" y="735"/>
                    </a:lnTo>
                    <a:lnTo>
                      <a:pt x="2041" y="762"/>
                    </a:lnTo>
                    <a:lnTo>
                      <a:pt x="2155" y="789"/>
                    </a:lnTo>
                    <a:lnTo>
                      <a:pt x="2269" y="822"/>
                    </a:lnTo>
                    <a:lnTo>
                      <a:pt x="2372" y="849"/>
                    </a:lnTo>
                    <a:lnTo>
                      <a:pt x="2464" y="882"/>
                    </a:lnTo>
                    <a:lnTo>
                      <a:pt x="2551" y="920"/>
                    </a:lnTo>
                    <a:lnTo>
                      <a:pt x="2616" y="958"/>
                    </a:lnTo>
                    <a:lnTo>
                      <a:pt x="2638" y="980"/>
                    </a:lnTo>
                    <a:lnTo>
                      <a:pt x="2659" y="1007"/>
                    </a:lnTo>
                    <a:lnTo>
                      <a:pt x="2676" y="1029"/>
                    </a:lnTo>
                    <a:lnTo>
                      <a:pt x="2681" y="1056"/>
                    </a:lnTo>
                    <a:lnTo>
                      <a:pt x="2681" y="1083"/>
                    </a:lnTo>
                    <a:lnTo>
                      <a:pt x="2676" y="1105"/>
                    </a:lnTo>
                    <a:lnTo>
                      <a:pt x="2665" y="1127"/>
                    </a:lnTo>
                    <a:lnTo>
                      <a:pt x="2643" y="1149"/>
                    </a:lnTo>
                    <a:lnTo>
                      <a:pt x="2616" y="1170"/>
                    </a:lnTo>
                    <a:lnTo>
                      <a:pt x="2583" y="1187"/>
                    </a:lnTo>
                    <a:lnTo>
                      <a:pt x="2545" y="1208"/>
                    </a:lnTo>
                    <a:lnTo>
                      <a:pt x="2502" y="1225"/>
                    </a:lnTo>
                    <a:lnTo>
                      <a:pt x="2448" y="1241"/>
                    </a:lnTo>
                    <a:lnTo>
                      <a:pt x="2388" y="1257"/>
                    </a:lnTo>
                    <a:lnTo>
                      <a:pt x="2328" y="1274"/>
                    </a:lnTo>
                    <a:lnTo>
                      <a:pt x="2258" y="1290"/>
                    </a:lnTo>
                    <a:lnTo>
                      <a:pt x="2106" y="1328"/>
                    </a:lnTo>
                    <a:lnTo>
                      <a:pt x="1932" y="1372"/>
                    </a:lnTo>
                    <a:lnTo>
                      <a:pt x="1742" y="1421"/>
                    </a:lnTo>
                    <a:lnTo>
                      <a:pt x="1531" y="1475"/>
                    </a:lnTo>
                    <a:lnTo>
                      <a:pt x="1308" y="1540"/>
                    </a:lnTo>
                    <a:lnTo>
                      <a:pt x="1069" y="1617"/>
                    </a:lnTo>
                    <a:lnTo>
                      <a:pt x="820" y="1709"/>
                    </a:lnTo>
                    <a:lnTo>
                      <a:pt x="554" y="1818"/>
                    </a:lnTo>
                    <a:lnTo>
                      <a:pt x="282" y="1943"/>
                    </a:lnTo>
                    <a:lnTo>
                      <a:pt x="0" y="2085"/>
                    </a:lnTo>
                    <a:lnTo>
                      <a:pt x="152" y="2085"/>
                    </a:lnTo>
                    <a:lnTo>
                      <a:pt x="244" y="2074"/>
                    </a:lnTo>
                    <a:lnTo>
                      <a:pt x="386" y="1992"/>
                    </a:lnTo>
                    <a:lnTo>
                      <a:pt x="537" y="1910"/>
                    </a:lnTo>
                    <a:lnTo>
                      <a:pt x="700" y="1834"/>
                    </a:lnTo>
                    <a:lnTo>
                      <a:pt x="879" y="1763"/>
                    </a:lnTo>
                    <a:lnTo>
                      <a:pt x="1064" y="1693"/>
                    </a:lnTo>
                    <a:lnTo>
                      <a:pt x="1259" y="1622"/>
                    </a:lnTo>
                    <a:lnTo>
                      <a:pt x="1661" y="1497"/>
                    </a:lnTo>
                    <a:lnTo>
                      <a:pt x="1748" y="1470"/>
                    </a:lnTo>
                    <a:lnTo>
                      <a:pt x="1845" y="1442"/>
                    </a:lnTo>
                    <a:lnTo>
                      <a:pt x="2046" y="1393"/>
                    </a:lnTo>
                    <a:lnTo>
                      <a:pt x="2252" y="1339"/>
                    </a:lnTo>
                    <a:lnTo>
                      <a:pt x="2458" y="1285"/>
                    </a:lnTo>
                    <a:lnTo>
                      <a:pt x="2551" y="1263"/>
                    </a:lnTo>
                    <a:lnTo>
                      <a:pt x="2643" y="1236"/>
                    </a:lnTo>
                    <a:lnTo>
                      <a:pt x="2730" y="1214"/>
                    </a:lnTo>
                    <a:lnTo>
                      <a:pt x="2806" y="1192"/>
                    </a:lnTo>
                    <a:lnTo>
                      <a:pt x="2876" y="1170"/>
                    </a:lnTo>
                    <a:lnTo>
                      <a:pt x="2931" y="1149"/>
                    </a:lnTo>
                    <a:lnTo>
                      <a:pt x="2974" y="1132"/>
                    </a:lnTo>
                    <a:lnTo>
                      <a:pt x="3007" y="1116"/>
                    </a:lnTo>
                    <a:lnTo>
                      <a:pt x="3007" y="871"/>
                    </a:lnTo>
                    <a:lnTo>
                      <a:pt x="2941" y="860"/>
                    </a:lnTo>
                    <a:lnTo>
                      <a:pt x="2860" y="844"/>
                    </a:lnTo>
                    <a:lnTo>
                      <a:pt x="2773" y="827"/>
                    </a:lnTo>
                    <a:lnTo>
                      <a:pt x="2670" y="806"/>
                    </a:lnTo>
                    <a:lnTo>
                      <a:pt x="2567" y="784"/>
                    </a:lnTo>
                    <a:lnTo>
                      <a:pt x="2458" y="757"/>
                    </a:lnTo>
                    <a:lnTo>
                      <a:pt x="2241" y="702"/>
                    </a:lnTo>
                    <a:lnTo>
                      <a:pt x="2138" y="670"/>
                    </a:lnTo>
                    <a:lnTo>
                      <a:pt x="2046" y="637"/>
                    </a:lnTo>
                    <a:lnTo>
                      <a:pt x="1959" y="604"/>
                    </a:lnTo>
                    <a:lnTo>
                      <a:pt x="1883" y="566"/>
                    </a:lnTo>
                    <a:lnTo>
                      <a:pt x="1824" y="534"/>
                    </a:lnTo>
                    <a:lnTo>
                      <a:pt x="1780" y="495"/>
                    </a:lnTo>
                    <a:lnTo>
                      <a:pt x="1769" y="474"/>
                    </a:lnTo>
                    <a:lnTo>
                      <a:pt x="1758" y="457"/>
                    </a:lnTo>
                    <a:lnTo>
                      <a:pt x="1753" y="436"/>
                    </a:lnTo>
                    <a:lnTo>
                      <a:pt x="1758" y="419"/>
                    </a:lnTo>
                    <a:lnTo>
                      <a:pt x="1780" y="381"/>
                    </a:lnTo>
                    <a:lnTo>
                      <a:pt x="1813" y="343"/>
                    </a:lnTo>
                    <a:lnTo>
                      <a:pt x="1862" y="316"/>
                    </a:lnTo>
                    <a:lnTo>
                      <a:pt x="1921" y="289"/>
                    </a:lnTo>
                    <a:lnTo>
                      <a:pt x="1986" y="267"/>
                    </a:lnTo>
                    <a:lnTo>
                      <a:pt x="2062" y="245"/>
                    </a:lnTo>
                    <a:lnTo>
                      <a:pt x="2149" y="229"/>
                    </a:lnTo>
                    <a:lnTo>
                      <a:pt x="2236" y="213"/>
                    </a:lnTo>
                    <a:lnTo>
                      <a:pt x="2431" y="180"/>
                    </a:lnTo>
                    <a:lnTo>
                      <a:pt x="2627" y="158"/>
                    </a:lnTo>
                    <a:lnTo>
                      <a:pt x="2827" y="125"/>
                    </a:lnTo>
                    <a:lnTo>
                      <a:pt x="2920" y="109"/>
                    </a:lnTo>
                    <a:lnTo>
                      <a:pt x="3007" y="87"/>
                    </a:lnTo>
                    <a:lnTo>
                      <a:pt x="3007" y="0"/>
                    </a:lnTo>
                    <a:lnTo>
                      <a:pt x="2909" y="22"/>
                    </a:lnTo>
                    <a:lnTo>
                      <a:pt x="2795" y="44"/>
                    </a:lnTo>
                    <a:lnTo>
                      <a:pt x="2676" y="66"/>
                    </a:lnTo>
                    <a:lnTo>
                      <a:pt x="2551" y="82"/>
                    </a:lnTo>
                    <a:lnTo>
                      <a:pt x="2285" y="120"/>
                    </a:lnTo>
                    <a:lnTo>
                      <a:pt x="2155" y="136"/>
                    </a:lnTo>
                    <a:lnTo>
                      <a:pt x="2030" y="158"/>
                    </a:lnTo>
                    <a:lnTo>
                      <a:pt x="1905" y="174"/>
                    </a:lnTo>
                    <a:lnTo>
                      <a:pt x="1791" y="202"/>
                    </a:lnTo>
                    <a:lnTo>
                      <a:pt x="1688" y="229"/>
                    </a:lnTo>
                    <a:lnTo>
                      <a:pt x="1601" y="261"/>
                    </a:lnTo>
                    <a:lnTo>
                      <a:pt x="1525" y="300"/>
                    </a:lnTo>
                    <a:lnTo>
                      <a:pt x="1471" y="338"/>
                    </a:lnTo>
                    <a:lnTo>
                      <a:pt x="1455" y="359"/>
                    </a:lnTo>
                    <a:lnTo>
                      <a:pt x="1438" y="387"/>
                    </a:lnTo>
                    <a:lnTo>
                      <a:pt x="1427" y="414"/>
                    </a:lnTo>
                    <a:lnTo>
                      <a:pt x="1427" y="441"/>
                    </a:lnTo>
                    <a:lnTo>
                      <a:pt x="1427" y="441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0362" name="Freeform 10"/>
              <p:cNvSpPr>
                <a:spLocks/>
              </p:cNvSpPr>
              <p:nvPr/>
            </p:nvSpPr>
            <p:spPr bwMode="hidden">
              <a:xfrm>
                <a:off x="4501" y="2317"/>
                <a:ext cx="1248" cy="539"/>
              </a:xfrm>
              <a:custGeom>
                <a:avLst/>
                <a:gdLst/>
                <a:ahLst/>
                <a:cxnLst>
                  <a:cxn ang="0">
                    <a:pos x="0" y="332"/>
                  </a:cxn>
                  <a:cxn ang="0">
                    <a:pos x="0" y="360"/>
                  </a:cxn>
                  <a:cxn ang="0">
                    <a:pos x="5" y="387"/>
                  </a:cxn>
                  <a:cxn ang="0">
                    <a:pos x="27" y="414"/>
                  </a:cxn>
                  <a:cxn ang="0">
                    <a:pos x="54" y="436"/>
                  </a:cxn>
                  <a:cxn ang="0">
                    <a:pos x="92" y="463"/>
                  </a:cxn>
                  <a:cxn ang="0">
                    <a:pos x="141" y="490"/>
                  </a:cxn>
                  <a:cxn ang="0">
                    <a:pos x="195" y="512"/>
                  </a:cxn>
                  <a:cxn ang="0">
                    <a:pos x="255" y="539"/>
                  </a:cxn>
                  <a:cxn ang="0">
                    <a:pos x="212" y="517"/>
                  </a:cxn>
                  <a:cxn ang="0">
                    <a:pos x="179" y="490"/>
                  </a:cxn>
                  <a:cxn ang="0">
                    <a:pos x="157" y="468"/>
                  </a:cxn>
                  <a:cxn ang="0">
                    <a:pos x="141" y="447"/>
                  </a:cxn>
                  <a:cxn ang="0">
                    <a:pos x="136" y="425"/>
                  </a:cxn>
                  <a:cxn ang="0">
                    <a:pos x="136" y="403"/>
                  </a:cxn>
                  <a:cxn ang="0">
                    <a:pos x="141" y="381"/>
                  </a:cxn>
                  <a:cxn ang="0">
                    <a:pos x="157" y="365"/>
                  </a:cxn>
                  <a:cxn ang="0">
                    <a:pos x="179" y="343"/>
                  </a:cxn>
                  <a:cxn ang="0">
                    <a:pos x="201" y="327"/>
                  </a:cxn>
                  <a:cxn ang="0">
                    <a:pos x="266" y="294"/>
                  </a:cxn>
                  <a:cxn ang="0">
                    <a:pos x="353" y="262"/>
                  </a:cxn>
                  <a:cxn ang="0">
                    <a:pos x="445" y="234"/>
                  </a:cxn>
                  <a:cxn ang="0">
                    <a:pos x="554" y="213"/>
                  </a:cxn>
                  <a:cxn ang="0">
                    <a:pos x="662" y="191"/>
                  </a:cxn>
                  <a:cxn ang="0">
                    <a:pos x="890" y="153"/>
                  </a:cxn>
                  <a:cxn ang="0">
                    <a:pos x="993" y="136"/>
                  </a:cxn>
                  <a:cxn ang="0">
                    <a:pos x="1091" y="120"/>
                  </a:cxn>
                  <a:cxn ang="0">
                    <a:pos x="1178" y="115"/>
                  </a:cxn>
                  <a:cxn ang="0">
                    <a:pos x="1248" y="104"/>
                  </a:cxn>
                  <a:cxn ang="0">
                    <a:pos x="1248" y="0"/>
                  </a:cxn>
                  <a:cxn ang="0">
                    <a:pos x="1161" y="22"/>
                  </a:cxn>
                  <a:cxn ang="0">
                    <a:pos x="1069" y="38"/>
                  </a:cxn>
                  <a:cxn ang="0">
                    <a:pos x="874" y="71"/>
                  </a:cxn>
                  <a:cxn ang="0">
                    <a:pos x="673" y="93"/>
                  </a:cxn>
                  <a:cxn ang="0">
                    <a:pos x="483" y="126"/>
                  </a:cxn>
                  <a:cxn ang="0">
                    <a:pos x="391" y="142"/>
                  </a:cxn>
                  <a:cxn ang="0">
                    <a:pos x="309" y="158"/>
                  </a:cxn>
                  <a:cxn ang="0">
                    <a:pos x="228" y="180"/>
                  </a:cxn>
                  <a:cxn ang="0">
                    <a:pos x="163" y="202"/>
                  </a:cxn>
                  <a:cxn ang="0">
                    <a:pos x="103" y="229"/>
                  </a:cxn>
                  <a:cxn ang="0">
                    <a:pos x="54" y="256"/>
                  </a:cxn>
                  <a:cxn ang="0">
                    <a:pos x="22" y="294"/>
                  </a:cxn>
                  <a:cxn ang="0">
                    <a:pos x="0" y="332"/>
                  </a:cxn>
                  <a:cxn ang="0">
                    <a:pos x="0" y="332"/>
                  </a:cxn>
                </a:cxnLst>
                <a:rect l="0" t="0" r="r" b="b"/>
                <a:pathLst>
                  <a:path w="1248" h="539">
                    <a:moveTo>
                      <a:pt x="0" y="332"/>
                    </a:moveTo>
                    <a:lnTo>
                      <a:pt x="0" y="360"/>
                    </a:lnTo>
                    <a:lnTo>
                      <a:pt x="5" y="387"/>
                    </a:lnTo>
                    <a:lnTo>
                      <a:pt x="27" y="414"/>
                    </a:lnTo>
                    <a:lnTo>
                      <a:pt x="54" y="436"/>
                    </a:lnTo>
                    <a:lnTo>
                      <a:pt x="92" y="463"/>
                    </a:lnTo>
                    <a:lnTo>
                      <a:pt x="141" y="490"/>
                    </a:lnTo>
                    <a:lnTo>
                      <a:pt x="195" y="512"/>
                    </a:lnTo>
                    <a:lnTo>
                      <a:pt x="255" y="539"/>
                    </a:lnTo>
                    <a:lnTo>
                      <a:pt x="212" y="517"/>
                    </a:lnTo>
                    <a:lnTo>
                      <a:pt x="179" y="490"/>
                    </a:lnTo>
                    <a:lnTo>
                      <a:pt x="157" y="468"/>
                    </a:lnTo>
                    <a:lnTo>
                      <a:pt x="141" y="447"/>
                    </a:lnTo>
                    <a:lnTo>
                      <a:pt x="136" y="425"/>
                    </a:lnTo>
                    <a:lnTo>
                      <a:pt x="136" y="403"/>
                    </a:lnTo>
                    <a:lnTo>
                      <a:pt x="141" y="381"/>
                    </a:lnTo>
                    <a:lnTo>
                      <a:pt x="157" y="365"/>
                    </a:lnTo>
                    <a:lnTo>
                      <a:pt x="179" y="343"/>
                    </a:lnTo>
                    <a:lnTo>
                      <a:pt x="201" y="327"/>
                    </a:lnTo>
                    <a:lnTo>
                      <a:pt x="266" y="294"/>
                    </a:lnTo>
                    <a:lnTo>
                      <a:pt x="353" y="262"/>
                    </a:lnTo>
                    <a:lnTo>
                      <a:pt x="445" y="234"/>
                    </a:lnTo>
                    <a:lnTo>
                      <a:pt x="554" y="213"/>
                    </a:lnTo>
                    <a:lnTo>
                      <a:pt x="662" y="191"/>
                    </a:lnTo>
                    <a:lnTo>
                      <a:pt x="890" y="153"/>
                    </a:lnTo>
                    <a:lnTo>
                      <a:pt x="993" y="136"/>
                    </a:lnTo>
                    <a:lnTo>
                      <a:pt x="1091" y="120"/>
                    </a:lnTo>
                    <a:lnTo>
                      <a:pt x="1178" y="115"/>
                    </a:lnTo>
                    <a:lnTo>
                      <a:pt x="1248" y="104"/>
                    </a:lnTo>
                    <a:lnTo>
                      <a:pt x="1248" y="0"/>
                    </a:lnTo>
                    <a:lnTo>
                      <a:pt x="1161" y="22"/>
                    </a:lnTo>
                    <a:lnTo>
                      <a:pt x="1069" y="38"/>
                    </a:lnTo>
                    <a:lnTo>
                      <a:pt x="874" y="71"/>
                    </a:lnTo>
                    <a:lnTo>
                      <a:pt x="673" y="93"/>
                    </a:lnTo>
                    <a:lnTo>
                      <a:pt x="483" y="126"/>
                    </a:lnTo>
                    <a:lnTo>
                      <a:pt x="391" y="142"/>
                    </a:lnTo>
                    <a:lnTo>
                      <a:pt x="309" y="158"/>
                    </a:lnTo>
                    <a:lnTo>
                      <a:pt x="228" y="180"/>
                    </a:lnTo>
                    <a:lnTo>
                      <a:pt x="163" y="202"/>
                    </a:lnTo>
                    <a:lnTo>
                      <a:pt x="103" y="229"/>
                    </a:lnTo>
                    <a:lnTo>
                      <a:pt x="54" y="256"/>
                    </a:lnTo>
                    <a:lnTo>
                      <a:pt x="22" y="294"/>
                    </a:lnTo>
                    <a:lnTo>
                      <a:pt x="0" y="332"/>
                    </a:lnTo>
                    <a:lnTo>
                      <a:pt x="0" y="33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7843"/>
                      <a:invGamma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00363" name="Freeform 11"/>
            <p:cNvSpPr>
              <a:spLocks/>
            </p:cNvSpPr>
            <p:nvPr/>
          </p:nvSpPr>
          <p:spPr bwMode="hidden">
            <a:xfrm>
              <a:off x="3322" y="1341"/>
              <a:ext cx="1825" cy="1537"/>
            </a:xfrm>
            <a:custGeom>
              <a:avLst/>
              <a:gdLst/>
              <a:ahLst/>
              <a:cxnLst>
                <a:cxn ang="0">
                  <a:pos x="982" y="1061"/>
                </a:cxn>
                <a:cxn ang="0">
                  <a:pos x="1357" y="1012"/>
                </a:cxn>
                <a:cxn ang="0">
                  <a:pos x="1666" y="957"/>
                </a:cxn>
                <a:cxn ang="0">
                  <a:pos x="1916" y="897"/>
                </a:cxn>
                <a:cxn ang="0">
                  <a:pos x="2100" y="832"/>
                </a:cxn>
                <a:cxn ang="0">
                  <a:pos x="2220" y="756"/>
                </a:cxn>
                <a:cxn ang="0">
                  <a:pos x="2285" y="669"/>
                </a:cxn>
                <a:cxn ang="0">
                  <a:pos x="2290" y="560"/>
                </a:cxn>
                <a:cxn ang="0">
                  <a:pos x="2241" y="457"/>
                </a:cxn>
                <a:cxn ang="0">
                  <a:pos x="2144" y="364"/>
                </a:cxn>
                <a:cxn ang="0">
                  <a:pos x="2008" y="277"/>
                </a:cxn>
                <a:cxn ang="0">
                  <a:pos x="1769" y="157"/>
                </a:cxn>
                <a:cxn ang="0">
                  <a:pos x="1612" y="92"/>
                </a:cxn>
                <a:cxn ang="0">
                  <a:pos x="1476" y="43"/>
                </a:cxn>
                <a:cxn ang="0">
                  <a:pos x="1384" y="10"/>
                </a:cxn>
                <a:cxn ang="0">
                  <a:pos x="1346" y="0"/>
                </a:cxn>
                <a:cxn ang="0">
                  <a:pos x="1655" y="119"/>
                </a:cxn>
                <a:cxn ang="0">
                  <a:pos x="1948" y="255"/>
                </a:cxn>
                <a:cxn ang="0">
                  <a:pos x="2068" y="326"/>
                </a:cxn>
                <a:cxn ang="0">
                  <a:pos x="2171" y="402"/>
                </a:cxn>
                <a:cxn ang="0">
                  <a:pos x="2236" y="478"/>
                </a:cxn>
                <a:cxn ang="0">
                  <a:pos x="2263" y="560"/>
                </a:cxn>
                <a:cxn ang="0">
                  <a:pos x="2241" y="636"/>
                </a:cxn>
                <a:cxn ang="0">
                  <a:pos x="2171" y="702"/>
                </a:cxn>
                <a:cxn ang="0">
                  <a:pos x="2062" y="756"/>
                </a:cxn>
                <a:cxn ang="0">
                  <a:pos x="1921" y="800"/>
                </a:cxn>
                <a:cxn ang="0">
                  <a:pos x="1748" y="843"/>
                </a:cxn>
                <a:cxn ang="0">
                  <a:pos x="1351" y="908"/>
                </a:cxn>
                <a:cxn ang="0">
                  <a:pos x="923" y="968"/>
                </a:cxn>
                <a:cxn ang="0">
                  <a:pos x="521" y="1028"/>
                </a:cxn>
                <a:cxn ang="0">
                  <a:pos x="353" y="1066"/>
                </a:cxn>
                <a:cxn ang="0">
                  <a:pos x="206" y="1104"/>
                </a:cxn>
                <a:cxn ang="0">
                  <a:pos x="92" y="1148"/>
                </a:cxn>
                <a:cxn ang="0">
                  <a:pos x="22" y="1202"/>
                </a:cxn>
                <a:cxn ang="0">
                  <a:pos x="0" y="1262"/>
                </a:cxn>
                <a:cxn ang="0">
                  <a:pos x="27" y="1327"/>
                </a:cxn>
                <a:cxn ang="0">
                  <a:pos x="98" y="1382"/>
                </a:cxn>
                <a:cxn ang="0">
                  <a:pos x="196" y="1425"/>
                </a:cxn>
                <a:cxn ang="0">
                  <a:pos x="326" y="1469"/>
                </a:cxn>
                <a:cxn ang="0">
                  <a:pos x="217" y="1414"/>
                </a:cxn>
                <a:cxn ang="0">
                  <a:pos x="147" y="1360"/>
                </a:cxn>
                <a:cxn ang="0">
                  <a:pos x="120" y="1306"/>
                </a:cxn>
                <a:cxn ang="0">
                  <a:pos x="141" y="1257"/>
                </a:cxn>
                <a:cxn ang="0">
                  <a:pos x="212" y="1208"/>
                </a:cxn>
                <a:cxn ang="0">
                  <a:pos x="342" y="1164"/>
                </a:cxn>
                <a:cxn ang="0">
                  <a:pos x="527" y="1121"/>
                </a:cxn>
                <a:cxn ang="0">
                  <a:pos x="771" y="1088"/>
                </a:cxn>
              </a:cxnLst>
              <a:rect l="0" t="0" r="r" b="b"/>
              <a:pathLst>
                <a:path w="2296" h="1469">
                  <a:moveTo>
                    <a:pt x="771" y="1088"/>
                  </a:moveTo>
                  <a:lnTo>
                    <a:pt x="982" y="1061"/>
                  </a:lnTo>
                  <a:lnTo>
                    <a:pt x="1178" y="1034"/>
                  </a:lnTo>
                  <a:lnTo>
                    <a:pt x="1357" y="1012"/>
                  </a:lnTo>
                  <a:lnTo>
                    <a:pt x="1520" y="985"/>
                  </a:lnTo>
                  <a:lnTo>
                    <a:pt x="1666" y="957"/>
                  </a:lnTo>
                  <a:lnTo>
                    <a:pt x="1796" y="930"/>
                  </a:lnTo>
                  <a:lnTo>
                    <a:pt x="1916" y="897"/>
                  </a:lnTo>
                  <a:lnTo>
                    <a:pt x="2013" y="870"/>
                  </a:lnTo>
                  <a:lnTo>
                    <a:pt x="2100" y="832"/>
                  </a:lnTo>
                  <a:lnTo>
                    <a:pt x="2171" y="800"/>
                  </a:lnTo>
                  <a:lnTo>
                    <a:pt x="2220" y="756"/>
                  </a:lnTo>
                  <a:lnTo>
                    <a:pt x="2263" y="712"/>
                  </a:lnTo>
                  <a:lnTo>
                    <a:pt x="2285" y="669"/>
                  </a:lnTo>
                  <a:lnTo>
                    <a:pt x="2296" y="614"/>
                  </a:lnTo>
                  <a:lnTo>
                    <a:pt x="2290" y="560"/>
                  </a:lnTo>
                  <a:lnTo>
                    <a:pt x="2269" y="500"/>
                  </a:lnTo>
                  <a:lnTo>
                    <a:pt x="2241" y="457"/>
                  </a:lnTo>
                  <a:lnTo>
                    <a:pt x="2198" y="408"/>
                  </a:lnTo>
                  <a:lnTo>
                    <a:pt x="2144" y="364"/>
                  </a:lnTo>
                  <a:lnTo>
                    <a:pt x="2079" y="321"/>
                  </a:lnTo>
                  <a:lnTo>
                    <a:pt x="2008" y="277"/>
                  </a:lnTo>
                  <a:lnTo>
                    <a:pt x="1927" y="234"/>
                  </a:lnTo>
                  <a:lnTo>
                    <a:pt x="1769" y="157"/>
                  </a:lnTo>
                  <a:lnTo>
                    <a:pt x="1688" y="125"/>
                  </a:lnTo>
                  <a:lnTo>
                    <a:pt x="1612" y="92"/>
                  </a:lnTo>
                  <a:lnTo>
                    <a:pt x="1536" y="65"/>
                  </a:lnTo>
                  <a:lnTo>
                    <a:pt x="1476" y="43"/>
                  </a:lnTo>
                  <a:lnTo>
                    <a:pt x="1422" y="27"/>
                  </a:lnTo>
                  <a:lnTo>
                    <a:pt x="1384" y="10"/>
                  </a:lnTo>
                  <a:lnTo>
                    <a:pt x="1357" y="5"/>
                  </a:lnTo>
                  <a:lnTo>
                    <a:pt x="1346" y="0"/>
                  </a:lnTo>
                  <a:lnTo>
                    <a:pt x="1498" y="54"/>
                  </a:lnTo>
                  <a:lnTo>
                    <a:pt x="1655" y="119"/>
                  </a:lnTo>
                  <a:lnTo>
                    <a:pt x="1807" y="185"/>
                  </a:lnTo>
                  <a:lnTo>
                    <a:pt x="1948" y="255"/>
                  </a:lnTo>
                  <a:lnTo>
                    <a:pt x="2013" y="288"/>
                  </a:lnTo>
                  <a:lnTo>
                    <a:pt x="2068" y="326"/>
                  </a:lnTo>
                  <a:lnTo>
                    <a:pt x="2122" y="364"/>
                  </a:lnTo>
                  <a:lnTo>
                    <a:pt x="2171" y="402"/>
                  </a:lnTo>
                  <a:lnTo>
                    <a:pt x="2209" y="440"/>
                  </a:lnTo>
                  <a:lnTo>
                    <a:pt x="2236" y="478"/>
                  </a:lnTo>
                  <a:lnTo>
                    <a:pt x="2252" y="522"/>
                  </a:lnTo>
                  <a:lnTo>
                    <a:pt x="2263" y="560"/>
                  </a:lnTo>
                  <a:lnTo>
                    <a:pt x="2258" y="598"/>
                  </a:lnTo>
                  <a:lnTo>
                    <a:pt x="2241" y="636"/>
                  </a:lnTo>
                  <a:lnTo>
                    <a:pt x="2214" y="669"/>
                  </a:lnTo>
                  <a:lnTo>
                    <a:pt x="2171" y="702"/>
                  </a:lnTo>
                  <a:lnTo>
                    <a:pt x="2122" y="729"/>
                  </a:lnTo>
                  <a:lnTo>
                    <a:pt x="2062" y="756"/>
                  </a:lnTo>
                  <a:lnTo>
                    <a:pt x="1997" y="778"/>
                  </a:lnTo>
                  <a:lnTo>
                    <a:pt x="1921" y="800"/>
                  </a:lnTo>
                  <a:lnTo>
                    <a:pt x="1834" y="821"/>
                  </a:lnTo>
                  <a:lnTo>
                    <a:pt x="1748" y="843"/>
                  </a:lnTo>
                  <a:lnTo>
                    <a:pt x="1552" y="876"/>
                  </a:lnTo>
                  <a:lnTo>
                    <a:pt x="1351" y="908"/>
                  </a:lnTo>
                  <a:lnTo>
                    <a:pt x="1134" y="941"/>
                  </a:lnTo>
                  <a:lnTo>
                    <a:pt x="923" y="968"/>
                  </a:lnTo>
                  <a:lnTo>
                    <a:pt x="716" y="995"/>
                  </a:lnTo>
                  <a:lnTo>
                    <a:pt x="521" y="1028"/>
                  </a:lnTo>
                  <a:lnTo>
                    <a:pt x="434" y="1044"/>
                  </a:lnTo>
                  <a:lnTo>
                    <a:pt x="353" y="1066"/>
                  </a:lnTo>
                  <a:lnTo>
                    <a:pt x="277" y="1082"/>
                  </a:lnTo>
                  <a:lnTo>
                    <a:pt x="206" y="1104"/>
                  </a:lnTo>
                  <a:lnTo>
                    <a:pt x="147" y="1126"/>
                  </a:lnTo>
                  <a:lnTo>
                    <a:pt x="92" y="1148"/>
                  </a:lnTo>
                  <a:lnTo>
                    <a:pt x="54" y="1175"/>
                  </a:lnTo>
                  <a:lnTo>
                    <a:pt x="22" y="1202"/>
                  </a:lnTo>
                  <a:lnTo>
                    <a:pt x="6" y="1229"/>
                  </a:lnTo>
                  <a:lnTo>
                    <a:pt x="0" y="1262"/>
                  </a:lnTo>
                  <a:lnTo>
                    <a:pt x="11" y="1295"/>
                  </a:lnTo>
                  <a:lnTo>
                    <a:pt x="27" y="1327"/>
                  </a:lnTo>
                  <a:lnTo>
                    <a:pt x="54" y="1355"/>
                  </a:lnTo>
                  <a:lnTo>
                    <a:pt x="98" y="1382"/>
                  </a:lnTo>
                  <a:lnTo>
                    <a:pt x="141" y="1404"/>
                  </a:lnTo>
                  <a:lnTo>
                    <a:pt x="196" y="1425"/>
                  </a:lnTo>
                  <a:lnTo>
                    <a:pt x="261" y="1447"/>
                  </a:lnTo>
                  <a:lnTo>
                    <a:pt x="326" y="1469"/>
                  </a:lnTo>
                  <a:lnTo>
                    <a:pt x="266" y="1442"/>
                  </a:lnTo>
                  <a:lnTo>
                    <a:pt x="217" y="1414"/>
                  </a:lnTo>
                  <a:lnTo>
                    <a:pt x="174" y="1387"/>
                  </a:lnTo>
                  <a:lnTo>
                    <a:pt x="147" y="1360"/>
                  </a:lnTo>
                  <a:lnTo>
                    <a:pt x="125" y="1333"/>
                  </a:lnTo>
                  <a:lnTo>
                    <a:pt x="120" y="1306"/>
                  </a:lnTo>
                  <a:lnTo>
                    <a:pt x="125" y="1278"/>
                  </a:lnTo>
                  <a:lnTo>
                    <a:pt x="141" y="1257"/>
                  </a:lnTo>
                  <a:lnTo>
                    <a:pt x="174" y="1229"/>
                  </a:lnTo>
                  <a:lnTo>
                    <a:pt x="212" y="1208"/>
                  </a:lnTo>
                  <a:lnTo>
                    <a:pt x="272" y="1186"/>
                  </a:lnTo>
                  <a:lnTo>
                    <a:pt x="342" y="1164"/>
                  </a:lnTo>
                  <a:lnTo>
                    <a:pt x="423" y="1142"/>
                  </a:lnTo>
                  <a:lnTo>
                    <a:pt x="527" y="1121"/>
                  </a:lnTo>
                  <a:lnTo>
                    <a:pt x="641" y="1104"/>
                  </a:lnTo>
                  <a:lnTo>
                    <a:pt x="771" y="1088"/>
                  </a:lnTo>
                  <a:lnTo>
                    <a:pt x="771" y="108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0364" name="Freeform 12"/>
            <p:cNvSpPr>
              <a:spLocks/>
            </p:cNvSpPr>
            <p:nvPr/>
          </p:nvSpPr>
          <p:spPr bwMode="hidden">
            <a:xfrm>
              <a:off x="0" y="0"/>
              <a:ext cx="5758" cy="17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906"/>
                </a:cxn>
                <a:cxn ang="0">
                  <a:pos x="5740" y="1906"/>
                </a:cxn>
                <a:cxn ang="0">
                  <a:pos x="574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740" h="1906">
                  <a:moveTo>
                    <a:pt x="0" y="0"/>
                  </a:moveTo>
                  <a:lnTo>
                    <a:pt x="0" y="1906"/>
                  </a:lnTo>
                  <a:lnTo>
                    <a:pt x="5740" y="1906"/>
                  </a:lnTo>
                  <a:lnTo>
                    <a:pt x="574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00365" name="Rectangle 13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0366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Arial" charset="0"/>
              </a:defRPr>
            </a:lvl1pPr>
          </a:lstStyle>
          <a:p>
            <a:endParaRPr lang="ru-RU"/>
          </a:p>
        </p:txBody>
      </p:sp>
      <p:sp>
        <p:nvSpPr>
          <p:cNvPr id="100367" name="Rectangle 1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862" r:id="rId1"/>
    <p:sldLayoutId id="2147483863" r:id="rId2"/>
    <p:sldLayoutId id="2147483864" r:id="rId3"/>
    <p:sldLayoutId id="2147483865" r:id="rId4"/>
    <p:sldLayoutId id="2147483866" r:id="rId5"/>
    <p:sldLayoutId id="2147483867" r:id="rId6"/>
    <p:sldLayoutId id="2147483868" r:id="rId7"/>
    <p:sldLayoutId id="2147483869" r:id="rId8"/>
    <p:sldLayoutId id="2147483870" r:id="rId9"/>
    <p:sldLayoutId id="2147483871" r:id="rId10"/>
    <p:sldLayoutId id="2147483872" r:id="rId11"/>
  </p:sldLayoutIdLst>
  <p:transition spd="med">
    <p:strips dir="rd"/>
  </p:transition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E:\video-2011-10-14-14-26-00.avi" TargetMode="Externa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http://ru.wikipedia.org/wiki/%D0%94%D0%B8%D1%81%D0%BA_%D0%9D%D0%B8%D0%BF%D0%BA%D0%BE%D0%B2%D0%B0" TargetMode="Externa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3"/>
          <p:cNvSpPr>
            <a:spLocks noGrp="1"/>
          </p:cNvSpPr>
          <p:nvPr>
            <p:ph type="ctrTitle" idx="4294967295"/>
          </p:nvPr>
        </p:nvSpPr>
        <p:spPr>
          <a:xfrm>
            <a:off x="755650" y="333375"/>
            <a:ext cx="7772400" cy="2024055"/>
          </a:xfrm>
        </p:spPr>
        <p:txBody>
          <a:bodyPr anchor="b"/>
          <a:lstStyle/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МНОУ «Гимназия №1 города Белово»</a:t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Arial" charset="0"/>
              </a:rPr>
              <a:t/>
            </a:r>
            <a:br>
              <a:rPr lang="ru-RU" sz="3200" dirty="0" smtClean="0">
                <a:latin typeface="Arial" charset="0"/>
              </a:rPr>
            </a:br>
            <a:r>
              <a:rPr lang="ru-RU" sz="3200" dirty="0" smtClean="0">
                <a:latin typeface="Arial" charset="0"/>
              </a:rPr>
              <a:t/>
            </a:r>
            <a:br>
              <a:rPr lang="ru-RU" sz="3200" dirty="0" smtClean="0">
                <a:latin typeface="Arial" charset="0"/>
              </a:rPr>
            </a:b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Принципы телевидения 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99" name="Подзаголовок 4"/>
          <p:cNvSpPr>
            <a:spLocks noGrp="1"/>
          </p:cNvSpPr>
          <p:nvPr>
            <p:ph type="subTitle" idx="4294967295"/>
          </p:nvPr>
        </p:nvSpPr>
        <p:spPr>
          <a:xfrm>
            <a:off x="3635896" y="2492896"/>
            <a:ext cx="4896544" cy="2232248"/>
          </a:xfrm>
        </p:spPr>
        <p:txBody>
          <a:bodyPr/>
          <a:lstStyle/>
          <a:p>
            <a:pPr marL="0" indent="0">
              <a:buFont typeface="Wingdings" pitchFamily="2" charset="2"/>
              <a:buNone/>
            </a:pPr>
            <a:r>
              <a:rPr lang="ru-RU" sz="6000" dirty="0">
                <a:solidFill>
                  <a:schemeClr val="tx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smtClean="0">
                <a:solidFill>
                  <a:schemeClr val="tx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Выполнили:</a:t>
            </a:r>
          </a:p>
          <a:p>
            <a:pPr marL="0" indent="0" algn="ctr">
              <a:buFont typeface="Wingdings" pitchFamily="2" charset="2"/>
              <a:buNone/>
            </a:pPr>
            <a:r>
              <a:rPr lang="ru-RU" sz="1800" dirty="0" smtClean="0">
                <a:solidFill>
                  <a:schemeClr val="tx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Бессмертных Алена</a:t>
            </a:r>
          </a:p>
          <a:p>
            <a:pPr marL="0" indent="0" algn="ctr">
              <a:buFont typeface="Wingdings" pitchFamily="2" charset="2"/>
              <a:buNone/>
            </a:pPr>
            <a:r>
              <a:rPr lang="ru-RU" sz="1800" dirty="0" smtClean="0">
                <a:solidFill>
                  <a:schemeClr val="tx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Коновалова Ирина</a:t>
            </a:r>
          </a:p>
          <a:p>
            <a:pPr marL="0" indent="0" algn="ctr">
              <a:buFont typeface="Wingdings" pitchFamily="2" charset="2"/>
              <a:buNone/>
            </a:pPr>
            <a:r>
              <a:rPr lang="ru-RU" sz="1800" dirty="0" smtClean="0">
                <a:solidFill>
                  <a:schemeClr val="tx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Осокин Максим</a:t>
            </a:r>
          </a:p>
          <a:p>
            <a:pPr marL="0" indent="0" algn="ctr">
              <a:buFont typeface="Wingdings" pitchFamily="2" charset="2"/>
              <a:buNone/>
            </a:pPr>
            <a:r>
              <a:rPr lang="ru-RU" sz="1800" dirty="0" smtClean="0">
                <a:solidFill>
                  <a:schemeClr val="tx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Хлебус Алена</a:t>
            </a:r>
          </a:p>
          <a:p>
            <a:pPr marL="0" indent="0">
              <a:buFont typeface="Wingdings" pitchFamily="2" charset="2"/>
              <a:buNone/>
            </a:pPr>
            <a:endParaRPr lang="ru-RU" sz="1800" dirty="0" smtClean="0">
              <a:solidFill>
                <a:schemeClr val="tx1">
                  <a:lumMod val="9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Font typeface="Wingdings" pitchFamily="2" charset="2"/>
              <a:buNone/>
            </a:pPr>
            <a:r>
              <a:rPr lang="ru-RU" sz="1800" dirty="0" smtClean="0">
                <a:solidFill>
                  <a:schemeClr val="tx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Руководитель: Попова И.А., учитель физики</a:t>
            </a:r>
            <a:endParaRPr lang="ru-RU" sz="1800" dirty="0">
              <a:solidFill>
                <a:schemeClr val="tx1">
                  <a:lumMod val="9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01" name="Text Box 5"/>
          <p:cNvSpPr txBox="1">
            <a:spLocks noChangeArrowheads="1"/>
          </p:cNvSpPr>
          <p:nvPr/>
        </p:nvSpPr>
        <p:spPr bwMode="auto">
          <a:xfrm>
            <a:off x="3348038" y="6237288"/>
            <a:ext cx="15430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>
                <a:latin typeface="Arial" charset="0"/>
              </a:rPr>
              <a:t>Белово 2011</a:t>
            </a:r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video-2011-10-14-14-26-00.avi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email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571472" y="0"/>
            <a:ext cx="8229600" cy="1143000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Проверь себя: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397" name="Rectangle 13"/>
          <p:cNvSpPr>
            <a:spLocks noGrp="1" noChangeArrowheads="1"/>
          </p:cNvSpPr>
          <p:nvPr>
            <p:ph type="body" idx="1"/>
          </p:nvPr>
        </p:nvSpPr>
        <p:spPr>
          <a:xfrm>
            <a:off x="500034" y="1214422"/>
            <a:ext cx="8229600" cy="4525963"/>
          </a:xfrm>
          <a:ln/>
        </p:spPr>
        <p:txBody>
          <a:bodyPr/>
          <a:lstStyle/>
          <a:p>
            <a:pPr marL="533400" indent="-533400">
              <a:lnSpc>
                <a:spcPct val="80000"/>
              </a:lnSpc>
              <a:buFont typeface="Wingdings" pitchFamily="2" charset="2"/>
              <a:buAutoNum type="arabicPeriod"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Радиоволны используются для передачи звука и для передачи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______.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marL="533400" indent="-533400">
              <a:lnSpc>
                <a:spcPct val="80000"/>
              </a:lnSpc>
              <a:buFont typeface="Wingdings" pitchFamily="2" charset="2"/>
              <a:buAutoNum type="arabicPeriod"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Передающая трубка – это ______.</a:t>
            </a:r>
          </a:p>
          <a:p>
            <a:pPr marL="533400" indent="-533400">
              <a:lnSpc>
                <a:spcPct val="80000"/>
              </a:lnSpc>
              <a:buFont typeface="Wingdings" pitchFamily="2" charset="2"/>
              <a:buAutoNum type="arabicPeriod"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Сигнал, полученный после детектирования в кинескопе – это ______.</a:t>
            </a:r>
          </a:p>
          <a:p>
            <a:pPr marL="533400" indent="-533400">
              <a:lnSpc>
                <a:spcPct val="80000"/>
              </a:lnSpc>
              <a:buFont typeface="Wingdings" pitchFamily="2" charset="2"/>
              <a:buAutoNum type="arabicPeriod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Для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получения цветного изображения происходит передача ______ видеосигналов.</a:t>
            </a:r>
          </a:p>
          <a:p>
            <a:pPr marL="533400" indent="-533400">
              <a:lnSpc>
                <a:spcPct val="80000"/>
              </a:lnSpc>
              <a:buFont typeface="Wingdings" pitchFamily="2" charset="2"/>
              <a:buAutoNum type="arabicPeriod"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Отдельно передается ________ сигнал.</a:t>
            </a:r>
          </a:p>
          <a:p>
            <a:pPr marL="533400" indent="-533400">
              <a:lnSpc>
                <a:spcPct val="80000"/>
              </a:lnSpc>
              <a:buFont typeface="Wingdings" pitchFamily="2" charset="2"/>
              <a:buAutoNum type="arabicPeriod"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Для охвата большой территории вещания используются ________.</a:t>
            </a:r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3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3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63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63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63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639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Ответы: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7524" name="Rectangle 10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pPr marL="533400" indent="-533400">
              <a:lnSpc>
                <a:spcPct val="90000"/>
              </a:lnSpc>
              <a:buFont typeface="Wingdings" pitchFamily="2" charset="2"/>
              <a:buAutoNum type="arabicPeriod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Изображения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marL="533400" indent="-533400">
              <a:lnSpc>
                <a:spcPct val="90000"/>
              </a:lnSpc>
              <a:buFont typeface="Wingdings" pitchFamily="2" charset="2"/>
              <a:buAutoNum type="arabicPeriod"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Иконоскоп</a:t>
            </a:r>
          </a:p>
          <a:p>
            <a:pPr marL="533400" indent="-533400">
              <a:lnSpc>
                <a:spcPct val="90000"/>
              </a:lnSpc>
              <a:buFont typeface="Wingdings" pitchFamily="2" charset="2"/>
              <a:buAutoNum type="arabicPeriod"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Видеосигнал</a:t>
            </a:r>
          </a:p>
          <a:p>
            <a:pPr marL="533400" indent="-533400">
              <a:lnSpc>
                <a:spcPct val="90000"/>
              </a:lnSpc>
              <a:buFont typeface="Wingdings" pitchFamily="2" charset="2"/>
              <a:buAutoNum type="arabicPeriod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Трех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marL="533400" indent="-533400">
              <a:lnSpc>
                <a:spcPct val="90000"/>
              </a:lnSpc>
              <a:buFont typeface="Wingdings" pitchFamily="2" charset="2"/>
              <a:buAutoNum type="arabicPeriod"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Звуковой</a:t>
            </a:r>
          </a:p>
          <a:p>
            <a:pPr marL="533400" indent="-533400">
              <a:lnSpc>
                <a:spcPct val="90000"/>
              </a:lnSpc>
              <a:buFont typeface="Wingdings" pitchFamily="2" charset="2"/>
              <a:buAutoNum type="arabicPeriod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Телепередатчики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marL="533400" indent="-533400">
              <a:lnSpc>
                <a:spcPct val="90000"/>
              </a:lnSpc>
            </a:pPr>
            <a:endParaRPr lang="ru-RU" sz="2800" dirty="0"/>
          </a:p>
          <a:p>
            <a:pPr marL="533400" indent="-533400">
              <a:lnSpc>
                <a:spcPct val="90000"/>
              </a:lnSpc>
              <a:buFont typeface="Wingdings" pitchFamily="2" charset="2"/>
              <a:buAutoNum type="arabicParenR"/>
            </a:pPr>
            <a:endParaRPr lang="ru-RU" sz="2800" dirty="0"/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Оцени себя: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8548" name="Rectangle 3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pPr>
              <a:lnSpc>
                <a:spcPct val="90000"/>
              </a:lnSpc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«Материал полностью усвоен» - нет ошибок</a:t>
            </a:r>
          </a:p>
          <a:p>
            <a:pPr>
              <a:lnSpc>
                <a:spcPct val="90000"/>
              </a:lnSpc>
            </a:pP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90000"/>
              </a:lnSpc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«Материал усвоен хорошо» -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1 - 2ошибки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90000"/>
              </a:lnSpc>
            </a:pP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90000"/>
              </a:lnSpc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«Материал усвоен неплохо» -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3 - 5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ошибок</a:t>
            </a:r>
          </a:p>
          <a:p>
            <a:pPr>
              <a:lnSpc>
                <a:spcPct val="90000"/>
              </a:lnSpc>
            </a:pP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90000"/>
              </a:lnSpc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«Материал усвоен плохо» -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6</a:t>
            </a:r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6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2928934"/>
            <a:ext cx="5929313" cy="1139825"/>
          </a:xfrm>
        </p:spPr>
        <p:txBody>
          <a:bodyPr anchor="b"/>
          <a:lstStyle/>
          <a:p>
            <a:r>
              <a:rPr lang="ru-RU" sz="4000" dirty="0"/>
              <a:t/>
            </a:r>
            <a:br>
              <a:rPr lang="ru-RU" sz="4000" dirty="0"/>
            </a:br>
            <a:r>
              <a:rPr lang="ru-RU" sz="6000" dirty="0"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</a:p>
        </p:txBody>
      </p:sp>
      <p:pic>
        <p:nvPicPr>
          <p:cNvPr id="22530" name="Picture 2" descr="F:\tv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357818" y="1643050"/>
            <a:ext cx="3143272" cy="3519495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Литература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Глазунов А.Т., </a:t>
            </a:r>
            <a:r>
              <a:rPr lang="ru-RU" dirty="0" err="1" smtClean="0"/>
              <a:t>Кабардин</a:t>
            </a:r>
            <a:r>
              <a:rPr lang="ru-RU" dirty="0" smtClean="0"/>
              <a:t> О.Ф., Малинин А.Н., Орлов В.А., </a:t>
            </a:r>
            <a:r>
              <a:rPr lang="ru-RU" dirty="0" err="1" smtClean="0"/>
              <a:t>Пинский</a:t>
            </a:r>
            <a:r>
              <a:rPr lang="ru-RU" dirty="0" smtClean="0"/>
              <a:t> А.А., С.И. </a:t>
            </a:r>
            <a:r>
              <a:rPr lang="ru-RU" dirty="0" err="1" smtClean="0"/>
              <a:t>Кабардина</a:t>
            </a:r>
            <a:r>
              <a:rPr lang="ru-RU" dirty="0" smtClean="0"/>
              <a:t> «Физика. 11 класс». – М.: Просвещение, 2009 г.</a:t>
            </a: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link="rId2" cstate="email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Содержимое 6" descr="tv_png.pn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1785938" cy="1357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50" name="Text Box 6"/>
          <p:cNvSpPr txBox="1">
            <a:spLocks noChangeArrowheads="1"/>
          </p:cNvSpPr>
          <p:nvPr/>
        </p:nvSpPr>
        <p:spPr bwMode="auto">
          <a:xfrm>
            <a:off x="2392363" y="131763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ru-RU">
              <a:latin typeface="Verdana" pitchFamily="34" charset="0"/>
            </a:endParaRPr>
          </a:p>
        </p:txBody>
      </p:sp>
      <p:sp>
        <p:nvSpPr>
          <p:cNvPr id="6152" name="Text Box 8"/>
          <p:cNvSpPr txBox="1">
            <a:spLocks noChangeArrowheads="1"/>
          </p:cNvSpPr>
          <p:nvPr/>
        </p:nvSpPr>
        <p:spPr bwMode="auto">
          <a:xfrm>
            <a:off x="1619250" y="260350"/>
            <a:ext cx="6985000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Телевидение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—система связи для трансляции и приёма движущегося 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изображения и звука на расстоянии.</a:t>
            </a:r>
          </a:p>
          <a:p>
            <a:r>
              <a:rPr lang="ru-RU" dirty="0">
                <a:latin typeface="Verdana" pitchFamily="34" charset="0"/>
              </a:rPr>
              <a:t/>
            </a:r>
            <a:br>
              <a:rPr lang="ru-RU" dirty="0">
                <a:latin typeface="Verdana" pitchFamily="34" charset="0"/>
              </a:rPr>
            </a:br>
            <a:endParaRPr lang="ru-RU" dirty="0">
              <a:latin typeface="Verdana" pitchFamily="34" charset="0"/>
            </a:endParaRPr>
          </a:p>
        </p:txBody>
      </p:sp>
      <p:sp>
        <p:nvSpPr>
          <p:cNvPr id="6153" name="Text Box 9"/>
          <p:cNvSpPr txBox="1">
            <a:spLocks noChangeArrowheads="1"/>
          </p:cNvSpPr>
          <p:nvPr/>
        </p:nvSpPr>
        <p:spPr bwMode="auto">
          <a:xfrm>
            <a:off x="0" y="1571612"/>
            <a:ext cx="7724775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Телевидение основано на принципе последовательной 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передачи элементов изображения с помощью </a:t>
            </a:r>
            <a:r>
              <a:rPr lang="ru-RU" sz="2400" u="sng" dirty="0">
                <a:latin typeface="Times New Roman" pitchFamily="18" charset="0"/>
                <a:cs typeface="Times New Roman" pitchFamily="18" charset="0"/>
              </a:rPr>
              <a:t>радиосигнала.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6154" name="Text Box 10"/>
          <p:cNvSpPr txBox="1">
            <a:spLocks noChangeArrowheads="1"/>
          </p:cNvSpPr>
          <p:nvPr/>
        </p:nvSpPr>
        <p:spPr bwMode="auto">
          <a:xfrm>
            <a:off x="0" y="3071810"/>
            <a:ext cx="8569325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400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Разложение изображения на элементы происходит при помощи диска </a:t>
            </a:r>
            <a:r>
              <a:rPr lang="ru-RU" sz="2400" dirty="0" err="1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Нипкова</a:t>
            </a:r>
            <a:r>
              <a:rPr lang="ru-RU" sz="2400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 или электронно-лучевой трубки.  </a:t>
            </a:r>
          </a:p>
        </p:txBody>
      </p:sp>
      <p:sp>
        <p:nvSpPr>
          <p:cNvPr id="6158" name="Text Box 14"/>
          <p:cNvSpPr txBox="1">
            <a:spLocks noChangeArrowheads="1"/>
          </p:cNvSpPr>
          <p:nvPr/>
        </p:nvSpPr>
        <p:spPr bwMode="auto">
          <a:xfrm>
            <a:off x="2051050" y="2852738"/>
            <a:ext cx="27368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ru-RU">
              <a:latin typeface="Verdana" pitchFamily="34" charset="0"/>
            </a:endParaRPr>
          </a:p>
        </p:txBody>
      </p:sp>
      <p:sp>
        <p:nvSpPr>
          <p:cNvPr id="6162" name="Text Box 18"/>
          <p:cNvSpPr txBox="1">
            <a:spLocks noChangeArrowheads="1"/>
          </p:cNvSpPr>
          <p:nvPr/>
        </p:nvSpPr>
        <p:spPr bwMode="auto">
          <a:xfrm>
            <a:off x="0" y="3929066"/>
            <a:ext cx="8367712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400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Количество элементов изображения выбирается в соответствии с полосой пропускания радиоканала и физиологическими критериями. Для сужения полосы передаваемых частот и уменьшения заметности мерцания экрана телевизора, применяют чересстрочную развёртку. Также она позволяет увеличить плавность передачи движения объектов. </a:t>
            </a:r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6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6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3" grpId="0"/>
      <p:bldP spid="6154" grpId="0"/>
      <p:bldP spid="616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203575" y="260350"/>
            <a:ext cx="6202363" cy="1143000"/>
          </a:xfrm>
        </p:spPr>
        <p:txBody>
          <a:bodyPr/>
          <a:lstStyle/>
          <a:p>
            <a:r>
              <a:rPr lang="ru-RU" sz="4000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Диск </a:t>
            </a:r>
            <a:r>
              <a:rPr lang="ru-RU" sz="4000" dirty="0" err="1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Нипкова</a:t>
            </a:r>
            <a:r>
              <a:rPr lang="ru-RU" sz="4000" b="0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0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endParaRPr lang="ru-RU" sz="4000" b="0" dirty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4454" name="Picture 6" descr="1236932602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0"/>
            <a:ext cx="3597275" cy="3849688"/>
          </a:xfrm>
          <a:noFill/>
          <a:ln/>
        </p:spPr>
      </p:pic>
      <p:pic>
        <p:nvPicPr>
          <p:cNvPr id="104455" name="Picture 7" descr="ge_octagon_before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3860800"/>
            <a:ext cx="2908300" cy="2997200"/>
          </a:xfrm>
          <a:prstGeom prst="rect">
            <a:avLst/>
          </a:prstGeom>
          <a:noFill/>
        </p:spPr>
      </p:pic>
      <p:sp>
        <p:nvSpPr>
          <p:cNvPr id="104456" name="Rectangle 8"/>
          <p:cNvSpPr>
            <a:spLocks noChangeArrowheads="1"/>
          </p:cNvSpPr>
          <p:nvPr/>
        </p:nvSpPr>
        <p:spPr bwMode="auto">
          <a:xfrm>
            <a:off x="4643438" y="1412875"/>
            <a:ext cx="3744912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—механическое устройство 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для сканирования изображений, изобретённое 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Паулем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Нипковым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в 1884 году. Этот диск является неотъемлемой частью многих схем механического телевидения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вплоть до 1930-х годов.</a:t>
            </a:r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500034" y="-214338"/>
            <a:ext cx="8229600" cy="928694"/>
          </a:xfrm>
        </p:spPr>
        <p:txBody>
          <a:bodyPr/>
          <a:lstStyle/>
          <a:p>
            <a:r>
              <a:rPr lang="ru-RU" dirty="0"/>
              <a:t>Телевизионная передача</a:t>
            </a:r>
          </a:p>
        </p:txBody>
      </p:sp>
      <p:sp>
        <p:nvSpPr>
          <p:cNvPr id="105477" name="Text Box 5"/>
          <p:cNvSpPr txBox="1">
            <a:spLocks noChangeArrowheads="1"/>
          </p:cNvSpPr>
          <p:nvPr/>
        </p:nvSpPr>
        <p:spPr bwMode="auto">
          <a:xfrm>
            <a:off x="950913" y="1373188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105479" name="Text Box 7"/>
          <p:cNvSpPr txBox="1">
            <a:spLocks noChangeArrowheads="1"/>
          </p:cNvSpPr>
          <p:nvPr/>
        </p:nvSpPr>
        <p:spPr bwMode="auto">
          <a:xfrm>
            <a:off x="214282" y="500042"/>
            <a:ext cx="84963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Телевизионный тракт в общем виде включает в себя следующие устройства:</a:t>
            </a:r>
          </a:p>
        </p:txBody>
      </p:sp>
      <p:sp>
        <p:nvSpPr>
          <p:cNvPr id="105480" name="Text Box 8"/>
          <p:cNvSpPr txBox="1">
            <a:spLocks noChangeArrowheads="1"/>
          </p:cNvSpPr>
          <p:nvPr/>
        </p:nvSpPr>
        <p:spPr bwMode="auto">
          <a:xfrm>
            <a:off x="500034" y="1225689"/>
            <a:ext cx="7956550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>
              <a:buFontTx/>
              <a:buChar char="•"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  Телевизионная передающая камера или иконоскоп. Служит для преобразования изображения, получаемого при помощи объектива на мишени передающей трубки в телевизионный видеосигнал. </a:t>
            </a:r>
          </a:p>
          <a:p>
            <a:pPr marL="342900" indent="-342900">
              <a:buFontTx/>
              <a:buChar char="•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Передатчик. Сигнал радиочастоты модулируется телевизионным видеосигналом и излучается в эфир.</a:t>
            </a:r>
          </a:p>
          <a:p>
            <a:pPr marL="342900" indent="-342900">
              <a:buFontTx/>
              <a:buChar char="•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Приёмник — телевизор. С помощью синхроимпульсов, содержащихся в видеосигнале, телевизионное изображение воспроизводится на экране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приемника.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        Кроме того, для создания телевизионной передачи используется звуковой тракт, аналогичный тракту радиопередачи. Звук передаётся на отдельной частоте обычно при помощи частотной модуляции.</a:t>
            </a:r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54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54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54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548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548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 anchor="b"/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Иконоскоп</a:t>
            </a:r>
          </a:p>
        </p:txBody>
      </p:sp>
      <p:sp>
        <p:nvSpPr>
          <p:cNvPr id="13315" name="Rectangle 4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57200" y="1600200"/>
            <a:ext cx="8229600" cy="1179513"/>
          </a:xfrm>
        </p:spPr>
        <p:txBody>
          <a:bodyPr/>
          <a:lstStyle/>
          <a:p>
            <a:pPr algn="r">
              <a:lnSpc>
                <a:spcPct val="90000"/>
              </a:lnSpc>
              <a:buFont typeface="Wingdings" pitchFamily="2" charset="2"/>
              <a:buNone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- передающая вакуумная электронная трубка, преобразующая изображение кадра в серию электрических сигналов.</a:t>
            </a:r>
          </a:p>
        </p:txBody>
      </p:sp>
      <p:pic>
        <p:nvPicPr>
          <p:cNvPr id="13316" name="Picture 5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 cstate="email">
            <a:lum contrast="48000"/>
          </a:blip>
          <a:srcRect/>
          <a:stretch>
            <a:fillRect/>
          </a:stretch>
        </p:blipFill>
        <p:spPr>
          <a:xfrm>
            <a:off x="900113" y="2847975"/>
            <a:ext cx="7173912" cy="3095625"/>
          </a:xfrm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6"/>
          <p:cNvSpPr>
            <a:spLocks noGrp="1" noChangeArrowheads="1"/>
          </p:cNvSpPr>
          <p:nvPr>
            <p:ph type="title" idx="4294967295"/>
          </p:nvPr>
        </p:nvSpPr>
        <p:spPr>
          <a:xfrm>
            <a:off x="-396875" y="188913"/>
            <a:ext cx="5688013" cy="1143000"/>
          </a:xfrm>
        </p:spPr>
        <p:txBody>
          <a:bodyPr anchor="b"/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Кинескоп</a:t>
            </a:r>
          </a:p>
        </p:txBody>
      </p:sp>
      <p:sp>
        <p:nvSpPr>
          <p:cNvPr id="14339" name="Rectangle 7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57200" y="1600200"/>
            <a:ext cx="3322638" cy="4525963"/>
          </a:xfrm>
        </p:spPr>
        <p:txBody>
          <a:bodyPr/>
          <a:lstStyle/>
          <a:p>
            <a:pPr algn="ctr">
              <a:buFont typeface="Wingdings" pitchFamily="2" charset="2"/>
              <a:buNone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- приемная вакуумная электронная трубка, преобразующая электрические сигналы в видимое изображение</a:t>
            </a:r>
          </a:p>
        </p:txBody>
      </p:sp>
      <p:pic>
        <p:nvPicPr>
          <p:cNvPr id="14340" name="Picture 10" descr="res37D31B86-34D6-4EA6-AA7C-B807C5ADA84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235450" y="3068638"/>
            <a:ext cx="4908550" cy="392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3" name="Picture 7" descr="48078385_1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211638" y="260350"/>
            <a:ext cx="4932362" cy="2801938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Черно-белый кинескоп</a:t>
            </a:r>
          </a:p>
        </p:txBody>
      </p:sp>
      <p:pic>
        <p:nvPicPr>
          <p:cNvPr id="109572" name="Picture 4" descr="crt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11188" y="1125538"/>
            <a:ext cx="7920037" cy="5497512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2143108" y="0"/>
            <a:ext cx="8229600" cy="1143000"/>
          </a:xfrm>
        </p:spPr>
        <p:txBody>
          <a:bodyPr/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Цветной кинескоп</a:t>
            </a:r>
          </a:p>
        </p:txBody>
      </p:sp>
      <p:pic>
        <p:nvPicPr>
          <p:cNvPr id="110596" name="Picture 4" descr="crt_cheme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429000" y="2286000"/>
            <a:ext cx="5715000" cy="4572000"/>
          </a:xfrm>
          <a:prstGeom prst="rect">
            <a:avLst/>
          </a:prstGeom>
          <a:noFill/>
        </p:spPr>
      </p:pic>
      <p:sp>
        <p:nvSpPr>
          <p:cNvPr id="110597" name="Text Box 5"/>
          <p:cNvSpPr txBox="1">
            <a:spLocks noChangeArrowheads="1"/>
          </p:cNvSpPr>
          <p:nvPr/>
        </p:nvSpPr>
        <p:spPr bwMode="auto">
          <a:xfrm>
            <a:off x="285720" y="571480"/>
            <a:ext cx="3044825" cy="65556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>
              <a:buFontTx/>
              <a:buAutoNum type="arabicPeriod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Электронные пушки</a:t>
            </a:r>
          </a:p>
          <a:p>
            <a:pPr marL="342900" indent="-342900">
              <a:buFontTx/>
              <a:buAutoNum type="arabicPeriod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Электронные лучи</a:t>
            </a:r>
          </a:p>
          <a:p>
            <a:pPr marL="342900" indent="-342900">
              <a:buFontTx/>
              <a:buAutoNum type="arabicPeriod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Фокусирующие катушки</a:t>
            </a:r>
          </a:p>
          <a:p>
            <a:pPr marL="342900" indent="-342900">
              <a:buFontTx/>
              <a:buAutoNum type="arabicPeriod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Отклоняющие катушки</a:t>
            </a:r>
          </a:p>
          <a:p>
            <a:pPr marL="342900" indent="-342900">
              <a:buFontTx/>
              <a:buAutoNum type="arabicPeriod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Анодный вывод</a:t>
            </a:r>
          </a:p>
          <a:p>
            <a:pPr marL="342900" indent="-342900">
              <a:buFontTx/>
              <a:buAutoNum type="arabicPeriod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Теневая маска, разделяющая красные, зелёные и синие части изображения</a:t>
            </a:r>
          </a:p>
          <a:p>
            <a:pPr marL="342900" indent="-342900">
              <a:buFontTx/>
              <a:buAutoNum type="arabicPeriod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Слой люминофора с зонами красного, зелёного и синего свечения</a:t>
            </a:r>
          </a:p>
          <a:p>
            <a:pPr marL="342900" indent="-342900">
              <a:buFontTx/>
              <a:buAutoNum type="arabicPeriod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Люминофорное покрытие внутренней стороны экрана в увеличенном масштаб</a:t>
            </a:r>
          </a:p>
          <a:p>
            <a:pPr marL="342900" indent="-342900"/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285720" y="857232"/>
            <a:ext cx="8229600" cy="1143000"/>
          </a:xfrm>
        </p:spPr>
        <p:txBody>
          <a:bodyPr anchor="b"/>
          <a:lstStyle/>
          <a:p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Башня Останкинского телецентра высотой</a:t>
            </a:r>
            <a:br>
              <a:rPr lang="ru-RU" sz="3200" dirty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540 м обеспечивает прием в радиусе 120 км</a:t>
            </a:r>
          </a:p>
        </p:txBody>
      </p:sp>
      <p:pic>
        <p:nvPicPr>
          <p:cNvPr id="15363" name="Picture 7" descr="res2A8F285E-7848-4DB2-B9C4-9CE8C5630BCA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500034" y="2189185"/>
            <a:ext cx="3587750" cy="4525963"/>
          </a:xfrm>
          <a:noFill/>
        </p:spPr>
      </p:pic>
      <p:sp>
        <p:nvSpPr>
          <p:cNvPr id="15364" name="Rectangle 8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643438" y="2071678"/>
            <a:ext cx="4038600" cy="4525963"/>
          </a:xfrm>
        </p:spPr>
        <p:txBody>
          <a:bodyPr/>
          <a:lstStyle/>
          <a:p>
            <a:pPr algn="ctr">
              <a:buFont typeface="Wingdings" pitchFamily="2" charset="2"/>
              <a:buNone/>
            </a:pPr>
            <a:endParaRPr lang="ru-RU" sz="2800" dirty="0"/>
          </a:p>
          <a:p>
            <a:pPr algn="ctr">
              <a:buFont typeface="Wingdings" pitchFamily="2" charset="2"/>
              <a:buNone/>
            </a:pPr>
            <a:endParaRPr lang="ru-RU" sz="2800" dirty="0"/>
          </a:p>
          <a:p>
            <a:pPr algn="ctr">
              <a:buFont typeface="Wingdings" pitchFamily="2" charset="2"/>
              <a:buNone/>
            </a:pPr>
            <a:r>
              <a:rPr lang="ru-RU" sz="2800" dirty="0"/>
              <a:t>Для передачи на большие расстояния используют ретрансляторы (телепередатчики)</a:t>
            </a:r>
          </a:p>
        </p:txBody>
      </p:sp>
      <p:sp>
        <p:nvSpPr>
          <p:cNvPr id="5" name="Управляющая кнопка: в начало 4">
            <a:hlinkClick r:id="rId3" action="ppaction://hlinksldjump" highlightClick="1"/>
          </p:cNvPr>
          <p:cNvSpPr/>
          <p:nvPr/>
        </p:nvSpPr>
        <p:spPr>
          <a:xfrm>
            <a:off x="8215313" y="6143625"/>
            <a:ext cx="642937" cy="428625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чение">
  <a:themeElements>
    <a:clrScheme name="Течение 1">
      <a:dk1>
        <a:srgbClr val="000514"/>
      </a:dk1>
      <a:lt1>
        <a:srgbClr val="FFFFFF"/>
      </a:lt1>
      <a:dk2>
        <a:srgbClr val="003399"/>
      </a:dk2>
      <a:lt2>
        <a:srgbClr val="E5E5FF"/>
      </a:lt2>
      <a:accent1>
        <a:srgbClr val="0099CC"/>
      </a:accent1>
      <a:accent2>
        <a:srgbClr val="A886E0"/>
      </a:accent2>
      <a:accent3>
        <a:srgbClr val="AAADCA"/>
      </a:accent3>
      <a:accent4>
        <a:srgbClr val="DADADA"/>
      </a:accent4>
      <a:accent5>
        <a:srgbClr val="AACAE2"/>
      </a:accent5>
      <a:accent6>
        <a:srgbClr val="9879CB"/>
      </a:accent6>
      <a:hlink>
        <a:srgbClr val="FFCC00"/>
      </a:hlink>
      <a:folHlink>
        <a:srgbClr val="FFFFCC"/>
      </a:folHlink>
    </a:clrScheme>
    <a:fontScheme name="Течение">
      <a:majorFont>
        <a:latin typeface="Garamond"/>
        <a:ea typeface=""/>
        <a:cs typeface="Arial"/>
      </a:majorFont>
      <a:minorFont>
        <a:latin typeface="Garamond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чение 1">
        <a:dk1>
          <a:srgbClr val="000514"/>
        </a:dk1>
        <a:lt1>
          <a:srgbClr val="FFFFFF"/>
        </a:lt1>
        <a:dk2>
          <a:srgbClr val="003399"/>
        </a:dk2>
        <a:lt2>
          <a:srgbClr val="E5E5FF"/>
        </a:lt2>
        <a:accent1>
          <a:srgbClr val="0099CC"/>
        </a:accent1>
        <a:accent2>
          <a:srgbClr val="A886E0"/>
        </a:accent2>
        <a:accent3>
          <a:srgbClr val="AAADCA"/>
        </a:accent3>
        <a:accent4>
          <a:srgbClr val="DADADA"/>
        </a:accent4>
        <a:accent5>
          <a:srgbClr val="AACAE2"/>
        </a:accent5>
        <a:accent6>
          <a:srgbClr val="9879CB"/>
        </a:accent6>
        <a:hlink>
          <a:srgbClr val="FF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2">
        <a:dk1>
          <a:srgbClr val="3E3E5C"/>
        </a:dk1>
        <a:lt1>
          <a:srgbClr val="FFFFFF"/>
        </a:lt1>
        <a:dk2>
          <a:srgbClr val="666699"/>
        </a:dk2>
        <a:lt2>
          <a:srgbClr val="DFDFE9"/>
        </a:lt2>
        <a:accent1>
          <a:srgbClr val="CC66FF"/>
        </a:accent1>
        <a:accent2>
          <a:srgbClr val="679ACD"/>
        </a:accent2>
        <a:accent3>
          <a:srgbClr val="B8B8CA"/>
        </a:accent3>
        <a:accent4>
          <a:srgbClr val="DADADA"/>
        </a:accent4>
        <a:accent5>
          <a:srgbClr val="E2B8FF"/>
        </a:accent5>
        <a:accent6>
          <a:srgbClr val="5D8BBA"/>
        </a:accent6>
        <a:hlink>
          <a:srgbClr val="CCE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3">
        <a:dk1>
          <a:srgbClr val="2A5400"/>
        </a:dk1>
        <a:lt1>
          <a:srgbClr val="FFFFFF"/>
        </a:lt1>
        <a:dk2>
          <a:srgbClr val="4A9400"/>
        </a:dk2>
        <a:lt2>
          <a:srgbClr val="BAE8BA"/>
        </a:lt2>
        <a:accent1>
          <a:srgbClr val="33CC33"/>
        </a:accent1>
        <a:accent2>
          <a:srgbClr val="99CC00"/>
        </a:accent2>
        <a:accent3>
          <a:srgbClr val="B1C8AA"/>
        </a:accent3>
        <a:accent4>
          <a:srgbClr val="DADADA"/>
        </a:accent4>
        <a:accent5>
          <a:srgbClr val="ADE2AD"/>
        </a:accent5>
        <a:accent6>
          <a:srgbClr val="8AB900"/>
        </a:accent6>
        <a:hlink>
          <a:srgbClr val="99FF33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4">
        <a:dk1>
          <a:srgbClr val="000000"/>
        </a:dk1>
        <a:lt1>
          <a:srgbClr val="FFFFFF"/>
        </a:lt1>
        <a:dk2>
          <a:srgbClr val="51596D"/>
        </a:dk2>
        <a:lt2>
          <a:srgbClr val="DDDDDD"/>
        </a:lt2>
        <a:accent1>
          <a:srgbClr val="787E8A"/>
        </a:accent1>
        <a:accent2>
          <a:srgbClr val="339966"/>
        </a:accent2>
        <a:accent3>
          <a:srgbClr val="B3B5BA"/>
        </a:accent3>
        <a:accent4>
          <a:srgbClr val="DADADA"/>
        </a:accent4>
        <a:accent5>
          <a:srgbClr val="BEC0C4"/>
        </a:accent5>
        <a:accent6>
          <a:srgbClr val="2D8A5C"/>
        </a:accent6>
        <a:hlink>
          <a:srgbClr val="00FFFF"/>
        </a:hlink>
        <a:folHlink>
          <a:srgbClr val="74B6D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5">
        <a:dk1>
          <a:srgbClr val="5C1F00"/>
        </a:dk1>
        <a:lt1>
          <a:srgbClr val="FFFFFF"/>
        </a:lt1>
        <a:dk2>
          <a:srgbClr val="8C0000"/>
        </a:dk2>
        <a:lt2>
          <a:srgbClr val="DFD293"/>
        </a:lt2>
        <a:accent1>
          <a:srgbClr val="FF6845"/>
        </a:accent1>
        <a:accent2>
          <a:srgbClr val="BE7960"/>
        </a:accent2>
        <a:accent3>
          <a:srgbClr val="C5AAAA"/>
        </a:accent3>
        <a:accent4>
          <a:srgbClr val="DADADA"/>
        </a:accent4>
        <a:accent5>
          <a:srgbClr val="FFB9B0"/>
        </a:accent5>
        <a:accent6>
          <a:srgbClr val="AC6D56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6">
        <a:dk1>
          <a:srgbClr val="5E4444"/>
        </a:dk1>
        <a:lt1>
          <a:srgbClr val="F7F3F3"/>
        </a:lt1>
        <a:dk2>
          <a:srgbClr val="8A6362"/>
        </a:dk2>
        <a:lt2>
          <a:srgbClr val="D8C1BA"/>
        </a:lt2>
        <a:accent1>
          <a:srgbClr val="CC6600"/>
        </a:accent1>
        <a:accent2>
          <a:srgbClr val="C16059"/>
        </a:accent2>
        <a:accent3>
          <a:srgbClr val="C4B7B7"/>
        </a:accent3>
        <a:accent4>
          <a:srgbClr val="D3D0D0"/>
        </a:accent4>
        <a:accent5>
          <a:srgbClr val="E2B8AA"/>
        </a:accent5>
        <a:accent6>
          <a:srgbClr val="AF5650"/>
        </a:accent6>
        <a:hlink>
          <a:srgbClr val="FFCC00"/>
        </a:hlink>
        <a:folHlink>
          <a:srgbClr val="CBB55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7">
        <a:dk1>
          <a:srgbClr val="7F6737"/>
        </a:dk1>
        <a:lt1>
          <a:srgbClr val="FFFFFF"/>
        </a:lt1>
        <a:dk2>
          <a:srgbClr val="BFA673"/>
        </a:dk2>
        <a:lt2>
          <a:srgbClr val="E6E3AA"/>
        </a:lt2>
        <a:accent1>
          <a:srgbClr val="FFCC00"/>
        </a:accent1>
        <a:accent2>
          <a:srgbClr val="808000"/>
        </a:accent2>
        <a:accent3>
          <a:srgbClr val="DCD0BC"/>
        </a:accent3>
        <a:accent4>
          <a:srgbClr val="DADADA"/>
        </a:accent4>
        <a:accent5>
          <a:srgbClr val="FFE2AA"/>
        </a:accent5>
        <a:accent6>
          <a:srgbClr val="737300"/>
        </a:accent6>
        <a:hlink>
          <a:srgbClr val="784700"/>
        </a:hlink>
        <a:folHlink>
          <a:srgbClr val="9A7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8">
        <a:dk1>
          <a:srgbClr val="4B2500"/>
        </a:dk1>
        <a:lt1>
          <a:srgbClr val="F9F0D3"/>
        </a:lt1>
        <a:dk2>
          <a:srgbClr val="A69564"/>
        </a:dk2>
        <a:lt2>
          <a:srgbClr val="EFDEAF"/>
        </a:lt2>
        <a:accent1>
          <a:srgbClr val="FFFFE3"/>
        </a:accent1>
        <a:accent2>
          <a:srgbClr val="BFBFA7"/>
        </a:accent2>
        <a:accent3>
          <a:srgbClr val="FBF6E6"/>
        </a:accent3>
        <a:accent4>
          <a:srgbClr val="3F1E00"/>
        </a:accent4>
        <a:accent5>
          <a:srgbClr val="FFFFEF"/>
        </a:accent5>
        <a:accent6>
          <a:srgbClr val="ADAD97"/>
        </a:accent6>
        <a:hlink>
          <a:srgbClr val="7B6D47"/>
        </a:hlink>
        <a:folHlink>
          <a:srgbClr val="A99D2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чение 9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ECFF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2D2D8A"/>
        </a:accent6>
        <a:hlink>
          <a:srgbClr val="6600FF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Stream</Template>
  <TotalTime>240</TotalTime>
  <Words>281</Words>
  <Application>Microsoft Office PowerPoint</Application>
  <PresentationFormat>Экран (4:3)</PresentationFormat>
  <Paragraphs>69</Paragraphs>
  <Slides>15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Течение</vt:lpstr>
      <vt:lpstr>МНОУ «Гимназия №1 города Белово»   Принципы телевидения </vt:lpstr>
      <vt:lpstr>Слайд 2</vt:lpstr>
      <vt:lpstr>Диск Нипкова </vt:lpstr>
      <vt:lpstr>Телевизионная передача</vt:lpstr>
      <vt:lpstr>Иконоскоп</vt:lpstr>
      <vt:lpstr>Кинескоп</vt:lpstr>
      <vt:lpstr>Черно-белый кинескоп</vt:lpstr>
      <vt:lpstr>Цветной кинескоп</vt:lpstr>
      <vt:lpstr>Башня Останкинского телецентра высотой 540 м обеспечивает прием в радиусе 120 км</vt:lpstr>
      <vt:lpstr>Слайд 10</vt:lpstr>
      <vt:lpstr>Проверь себя:</vt:lpstr>
      <vt:lpstr>Ответы:</vt:lpstr>
      <vt:lpstr>Оцени себя:</vt:lpstr>
      <vt:lpstr> Спасибо за внимание!</vt:lpstr>
      <vt:lpstr>Литература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Раздел курса физики</dc:title>
  <dc:creator>Наталья</dc:creator>
  <cp:lastModifiedBy>Олег</cp:lastModifiedBy>
  <cp:revision>26</cp:revision>
  <dcterms:created xsi:type="dcterms:W3CDTF">2010-01-23T12:54:10Z</dcterms:created>
  <dcterms:modified xsi:type="dcterms:W3CDTF">2011-11-11T15:12:32Z</dcterms:modified>
</cp:coreProperties>
</file>