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0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914AD-DE7A-4163-A12E-3FF5660C6779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F2741-1FD7-4EC8-981E-FB64F517B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4632" cy="326779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Урок информатики в 3 классе</a:t>
            </a:r>
            <a:r>
              <a:rPr lang="ru-RU" sz="5400" b="1" dirty="0" smtClean="0">
                <a:solidFill>
                  <a:srgbClr val="7030A0"/>
                </a:solidFill>
              </a:rPr>
              <a:t/>
            </a:r>
            <a:br>
              <a:rPr lang="ru-RU" sz="54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Графический редактор </a:t>
            </a:r>
            <a:r>
              <a:rPr lang="en-US" sz="3600" b="1" dirty="0" smtClean="0">
                <a:solidFill>
                  <a:srgbClr val="7030A0"/>
                </a:solidFill>
              </a:rPr>
              <a:t>Paint</a:t>
            </a:r>
            <a:r>
              <a:rPr lang="ru-RU" sz="3600" b="1" dirty="0" smtClean="0">
                <a:solidFill>
                  <a:srgbClr val="7030A0"/>
                </a:solidFill>
              </a:rPr>
              <a:t>.</a:t>
            </a:r>
            <a:r>
              <a:rPr lang="ru-RU" sz="5400" b="1" dirty="0" smtClean="0">
                <a:solidFill>
                  <a:srgbClr val="7030A0"/>
                </a:solidFill>
              </a:rPr>
              <a:t/>
            </a:r>
            <a:br>
              <a:rPr lang="ru-RU" sz="5400" b="1" dirty="0" smtClean="0">
                <a:solidFill>
                  <a:srgbClr val="7030A0"/>
                </a:solidFill>
              </a:rPr>
            </a:br>
            <a:r>
              <a:rPr lang="ru-RU" sz="5400" b="1" dirty="0" smtClean="0">
                <a:solidFill>
                  <a:srgbClr val="7030A0"/>
                </a:solidFill>
              </a:rPr>
              <a:t> Работа с фрагментами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14908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Учитель информатики 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МОБУ СОШ №2 г. </a:t>
            </a:r>
            <a:r>
              <a:rPr lang="ru-RU" sz="2800" dirty="0" err="1" smtClean="0">
                <a:solidFill>
                  <a:schemeClr val="tx1"/>
                </a:solidFill>
              </a:rPr>
              <a:t>Агидель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Шашкина Л.Н.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Рисунок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39552" y="620688"/>
            <a:ext cx="3318068" cy="58801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/>
              <a:t>Я карандаш с бумагой взял,</a:t>
            </a:r>
          </a:p>
          <a:p>
            <a:pPr>
              <a:buNone/>
            </a:pPr>
            <a:r>
              <a:rPr lang="ru-RU" sz="1800" b="1" dirty="0"/>
              <a:t>Нарисовал дорогу,</a:t>
            </a:r>
          </a:p>
          <a:p>
            <a:pPr>
              <a:buNone/>
            </a:pPr>
            <a:r>
              <a:rPr lang="ru-RU" sz="1800" b="1" dirty="0"/>
              <a:t>На ней быка нарисовал,</a:t>
            </a:r>
          </a:p>
          <a:p>
            <a:pPr>
              <a:buNone/>
            </a:pPr>
            <a:r>
              <a:rPr lang="ru-RU" sz="1800" b="1" dirty="0"/>
              <a:t>А рядом с ним корову.</a:t>
            </a:r>
          </a:p>
          <a:p>
            <a:pPr>
              <a:buNone/>
            </a:pPr>
            <a:r>
              <a:rPr lang="ru-RU" sz="1800" b="1" dirty="0"/>
              <a:t> </a:t>
            </a:r>
          </a:p>
          <a:p>
            <a:pPr>
              <a:buNone/>
            </a:pPr>
            <a:r>
              <a:rPr lang="ru-RU" sz="1800" b="1" dirty="0"/>
              <a:t>Направо дождь, налево сад,</a:t>
            </a:r>
          </a:p>
          <a:p>
            <a:pPr>
              <a:buNone/>
            </a:pPr>
            <a:r>
              <a:rPr lang="ru-RU" sz="1800" b="1" dirty="0"/>
              <a:t>В саду пятнадцать точек,</a:t>
            </a:r>
          </a:p>
          <a:p>
            <a:pPr>
              <a:buNone/>
            </a:pPr>
            <a:r>
              <a:rPr lang="ru-RU" sz="1800" b="1" dirty="0"/>
              <a:t>Как будто яблоки висят</a:t>
            </a:r>
          </a:p>
          <a:p>
            <a:pPr>
              <a:buNone/>
            </a:pPr>
            <a:r>
              <a:rPr lang="ru-RU" sz="1800" b="1" dirty="0"/>
              <a:t>И дождик их не мочит</a:t>
            </a:r>
            <a:r>
              <a:rPr lang="ru-RU" sz="1800" b="1" dirty="0" smtClean="0"/>
              <a:t>.</a:t>
            </a:r>
          </a:p>
          <a:p>
            <a:pPr>
              <a:buNone/>
            </a:pPr>
            <a:endParaRPr lang="ru-RU" sz="1800" b="1" dirty="0"/>
          </a:p>
          <a:p>
            <a:pPr>
              <a:buNone/>
            </a:pPr>
            <a:r>
              <a:rPr lang="ru-RU" sz="1800" b="1" dirty="0"/>
              <a:t>Я сделал розовым быка,</a:t>
            </a:r>
          </a:p>
          <a:p>
            <a:pPr>
              <a:buNone/>
            </a:pPr>
            <a:r>
              <a:rPr lang="ru-RU" sz="1800" b="1" dirty="0"/>
              <a:t>Оранжевой - дорогу,</a:t>
            </a:r>
          </a:p>
          <a:p>
            <a:pPr>
              <a:buNone/>
            </a:pPr>
            <a:r>
              <a:rPr lang="ru-RU" sz="1800" b="1" dirty="0"/>
              <a:t>Потом над ними облака</a:t>
            </a:r>
          </a:p>
          <a:p>
            <a:pPr>
              <a:buNone/>
            </a:pPr>
            <a:r>
              <a:rPr lang="ru-RU" sz="1800" b="1" dirty="0"/>
              <a:t>Подрисовал немного</a:t>
            </a:r>
            <a:r>
              <a:rPr lang="ru-RU" sz="1800" b="1" dirty="0" smtClean="0"/>
              <a:t>.</a:t>
            </a:r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r>
              <a:rPr lang="ru-RU" sz="1800" b="1" dirty="0" smtClean="0"/>
              <a:t>И эти тучи я потом</a:t>
            </a:r>
          </a:p>
          <a:p>
            <a:pPr>
              <a:buNone/>
            </a:pPr>
            <a:r>
              <a:rPr lang="ru-RU" sz="1800" b="1" dirty="0" smtClean="0"/>
              <a:t>Проткнул стрелой. Так надо,</a:t>
            </a:r>
          </a:p>
          <a:p>
            <a:pPr>
              <a:buNone/>
            </a:pPr>
            <a:endParaRPr lang="ru-RU" sz="1800" b="1" dirty="0"/>
          </a:p>
          <a:p>
            <a:pPr>
              <a:buNone/>
            </a:pPr>
            <a:r>
              <a:rPr lang="ru-RU" sz="1800" b="1" dirty="0"/>
              <a:t> </a:t>
            </a:r>
          </a:p>
          <a:p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499992" y="692696"/>
            <a:ext cx="4286280" cy="54118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Чтоб на рисунке вышел гром</a:t>
            </a:r>
          </a:p>
          <a:p>
            <a:pPr>
              <a:buNone/>
            </a:pPr>
            <a:r>
              <a:rPr lang="ru-RU" sz="1800" b="1" dirty="0" smtClean="0"/>
              <a:t>И молния над садом.</a:t>
            </a:r>
          </a:p>
          <a:p>
            <a:pPr>
              <a:buNone/>
            </a:pPr>
            <a:r>
              <a:rPr lang="ru-RU" sz="1800" b="1" dirty="0" smtClean="0"/>
              <a:t> </a:t>
            </a:r>
          </a:p>
          <a:p>
            <a:pPr>
              <a:buNone/>
            </a:pPr>
            <a:r>
              <a:rPr lang="ru-RU" sz="1800" b="1" dirty="0" smtClean="0"/>
              <a:t>Я чёрным точки зачеркнул,</a:t>
            </a:r>
          </a:p>
          <a:p>
            <a:pPr>
              <a:buNone/>
            </a:pPr>
            <a:r>
              <a:rPr lang="ru-RU" sz="1800" b="1" dirty="0" smtClean="0"/>
              <a:t>И означало это,</a:t>
            </a:r>
          </a:p>
          <a:p>
            <a:pPr>
              <a:buNone/>
            </a:pPr>
            <a:r>
              <a:rPr lang="ru-RU" sz="1800" b="1" dirty="0" smtClean="0"/>
              <a:t>Как будто ветер вдруг подул -</a:t>
            </a:r>
          </a:p>
          <a:p>
            <a:pPr>
              <a:buNone/>
            </a:pPr>
            <a:r>
              <a:rPr lang="ru-RU" sz="1800" b="1" dirty="0" smtClean="0"/>
              <a:t>И яблок больше нету.</a:t>
            </a:r>
          </a:p>
          <a:p>
            <a:pPr>
              <a:buNone/>
            </a:pPr>
            <a:r>
              <a:rPr lang="ru-RU" sz="1800" b="1" dirty="0" smtClean="0"/>
              <a:t> </a:t>
            </a:r>
          </a:p>
          <a:p>
            <a:pPr>
              <a:buNone/>
            </a:pPr>
            <a:r>
              <a:rPr lang="ru-RU" sz="1800" b="1" dirty="0" smtClean="0"/>
              <a:t>Ещё я дождик удлинил -</a:t>
            </a:r>
          </a:p>
          <a:p>
            <a:pPr>
              <a:buNone/>
            </a:pPr>
            <a:r>
              <a:rPr lang="ru-RU" sz="1800" b="1" dirty="0" smtClean="0"/>
              <a:t>Он сразу в сад ворвался,</a:t>
            </a:r>
          </a:p>
          <a:p>
            <a:pPr>
              <a:buNone/>
            </a:pPr>
            <a:r>
              <a:rPr lang="ru-RU" sz="1800" b="1" dirty="0" smtClean="0"/>
              <a:t>Но не хватило мне чернил,</a:t>
            </a:r>
          </a:p>
          <a:p>
            <a:pPr>
              <a:buNone/>
            </a:pPr>
            <a:r>
              <a:rPr lang="ru-RU" sz="1800" b="1" dirty="0" smtClean="0"/>
              <a:t>А карандаш сломался.</a:t>
            </a:r>
          </a:p>
          <a:p>
            <a:pPr>
              <a:buNone/>
            </a:pPr>
            <a:r>
              <a:rPr lang="ru-RU" sz="1800" b="1" dirty="0" smtClean="0"/>
              <a:t> </a:t>
            </a:r>
          </a:p>
          <a:p>
            <a:pPr>
              <a:buNone/>
            </a:pPr>
            <a:r>
              <a:rPr lang="ru-RU" sz="1800" b="1" dirty="0" smtClean="0"/>
              <a:t>И я поставил стул на стол,</a:t>
            </a:r>
          </a:p>
          <a:p>
            <a:pPr>
              <a:buNone/>
            </a:pPr>
            <a:r>
              <a:rPr lang="ru-RU" sz="1800" b="1" dirty="0" smtClean="0"/>
              <a:t>Залез как можно выше</a:t>
            </a:r>
          </a:p>
          <a:p>
            <a:pPr>
              <a:buNone/>
            </a:pPr>
            <a:r>
              <a:rPr lang="ru-RU" sz="1800" b="1" dirty="0" smtClean="0"/>
              <a:t>И там рисунок приколол,</a:t>
            </a:r>
          </a:p>
          <a:p>
            <a:pPr>
              <a:buNone/>
            </a:pPr>
            <a:r>
              <a:rPr lang="ru-RU" sz="1800" b="1" dirty="0" smtClean="0"/>
              <a:t>Хотя он плохо вышел.</a:t>
            </a:r>
          </a:p>
          <a:p>
            <a:endParaRPr lang="ru-RU" sz="1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Работа с фрагментами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Инструментом выделение выделить фрагмент рисунка.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Поставить курсор на выделенный участок.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Удерживая ЛКМ, перенесём фрагмент в нужное место.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 нажатой клавиши С</a:t>
            </a:r>
            <a:r>
              <a:rPr lang="en-US" dirty="0" smtClean="0"/>
              <a:t>TRL</a:t>
            </a:r>
            <a:r>
              <a:rPr lang="ru-RU" dirty="0" smtClean="0"/>
              <a:t> произойдёт копирование фрагмента.</a:t>
            </a: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Действия с выделенным рисунком: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наклонить/растянуть</a:t>
            </a:r>
          </a:p>
          <a:p>
            <a:r>
              <a:rPr lang="ru-RU" dirty="0" smtClean="0"/>
              <a:t>обратить цвета</a:t>
            </a:r>
          </a:p>
          <a:p>
            <a:r>
              <a:rPr lang="ru-RU" dirty="0" smtClean="0"/>
              <a:t>очистить лист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5484" y="0"/>
            <a:ext cx="6130812" cy="68323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2664" t="9196" r="88" b="18256"/>
          <a:stretch>
            <a:fillRect/>
          </a:stretch>
        </p:blipFill>
        <p:spPr bwMode="auto">
          <a:xfrm>
            <a:off x="1115616" y="0"/>
            <a:ext cx="70511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Домашнее задание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Записать  стихотворение, где встречаются слова, относящиеся к графическому редактору </a:t>
            </a:r>
            <a:r>
              <a:rPr lang="en-US" dirty="0" smtClean="0"/>
              <a:t>Paint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 кого дома есть компьютер, попробуйте нарисовать корову.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использованной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Терез </a:t>
            </a:r>
            <a:r>
              <a:rPr lang="ru-RU" dirty="0" err="1" smtClean="0"/>
              <a:t>Желли</a:t>
            </a:r>
            <a:r>
              <a:rPr lang="ru-RU" dirty="0" smtClean="0"/>
              <a:t> «Ной, научи нас рисовать животных», </a:t>
            </a:r>
            <a:r>
              <a:rPr lang="ru-RU" dirty="0" err="1" smtClean="0"/>
              <a:t>М.:Циреро</a:t>
            </a:r>
            <a:r>
              <a:rPr lang="ru-RU" dirty="0" smtClean="0"/>
              <a:t>, 1992 г.;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Сергей Михалков. Избранное. </a:t>
            </a:r>
            <a:br>
              <a:rPr lang="ru-RU" dirty="0" smtClean="0"/>
            </a:br>
            <a:r>
              <a:rPr lang="ru-RU" dirty="0" smtClean="0"/>
              <a:t>Всемирная библиотека поэзии. </a:t>
            </a:r>
            <a:br>
              <a:rPr lang="ru-RU" dirty="0" smtClean="0"/>
            </a:br>
            <a:r>
              <a:rPr lang="ru-RU" dirty="0" smtClean="0"/>
              <a:t>Ростов-на-Дону, "Феникс", 1999.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136</Words>
  <Application>Microsoft Office PowerPoint</Application>
  <PresentationFormat>Экран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Урок информатики в 3 классе Графический редактор Paint.  Работа с фрагментами</vt:lpstr>
      <vt:lpstr>Рисунок</vt:lpstr>
      <vt:lpstr>Работа с фрагментами</vt:lpstr>
      <vt:lpstr>Действия с выделенным рисунком:</vt:lpstr>
      <vt:lpstr>Слайд 5</vt:lpstr>
      <vt:lpstr>Слайд 6</vt:lpstr>
      <vt:lpstr>Домашнее задание</vt:lpstr>
      <vt:lpstr>Список использованной литературы</vt:lpstr>
    </vt:vector>
  </TitlesOfParts>
  <Company>МОБУ СОШ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Графический редактор  Paint</dc:title>
  <dc:creator>Учитель</dc:creator>
  <cp:lastModifiedBy>Admin</cp:lastModifiedBy>
  <cp:revision>17</cp:revision>
  <dcterms:created xsi:type="dcterms:W3CDTF">2010-10-28T03:31:44Z</dcterms:created>
  <dcterms:modified xsi:type="dcterms:W3CDTF">2011-04-06T19:08:05Z</dcterms:modified>
</cp:coreProperties>
</file>