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8" r:id="rId1"/>
  </p:sldMasterIdLst>
  <p:sldIdLst>
    <p:sldId id="257" r:id="rId2"/>
    <p:sldId id="258" r:id="rId3"/>
    <p:sldId id="259" r:id="rId4"/>
    <p:sldId id="260" r:id="rId5"/>
    <p:sldId id="261" r:id="rId6"/>
    <p:sldId id="265" r:id="rId7"/>
    <p:sldId id="262" r:id="rId8"/>
    <p:sldId id="272" r:id="rId9"/>
    <p:sldId id="273" r:id="rId10"/>
    <p:sldId id="263" r:id="rId11"/>
    <p:sldId id="266" r:id="rId12"/>
    <p:sldId id="267" r:id="rId13"/>
    <p:sldId id="268" r:id="rId14"/>
    <p:sldId id="269" r:id="rId15"/>
    <p:sldId id="270" r:id="rId16"/>
    <p:sldId id="271" r:id="rId17"/>
    <p:sldId id="274" r:id="rId1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728" autoAdjust="0"/>
  </p:normalViewPr>
  <p:slideViewPr>
    <p:cSldViewPr>
      <p:cViewPr>
        <p:scale>
          <a:sx n="70" d="100"/>
          <a:sy n="70" d="100"/>
        </p:scale>
        <p:origin x="-372" y="-4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fld id="{4770207D-B857-4929-8E84-6A343F06F62C}" type="datetimeFigureOut">
              <a:rPr lang="ru-RU"/>
              <a:pPr>
                <a:defRPr/>
              </a:pPr>
              <a:t>08.04.2014</a:t>
            </a:fld>
            <a:endParaRPr lang="ru-RU"/>
          </a:p>
        </p:txBody>
      </p:sp>
      <p:sp>
        <p:nvSpPr>
          <p:cNvPr id="9" name="Footer Placeholder 4"/>
          <p:cNvSpPr>
            <a:spLocks noGrp="1"/>
          </p:cNvSpPr>
          <p:nvPr>
            <p:ph type="ftr" sz="quarter" idx="11"/>
          </p:nvPr>
        </p:nvSpPr>
        <p:spPr/>
        <p:txBody>
          <a:bodyPr/>
          <a:lstStyle>
            <a:lvl1pPr>
              <a:defRPr/>
            </a:lvl1pPr>
          </a:lstStyle>
          <a:p>
            <a:pPr>
              <a:defRPr/>
            </a:pPr>
            <a:endParaRPr lang="ru-RU"/>
          </a:p>
        </p:txBody>
      </p:sp>
      <p:sp>
        <p:nvSpPr>
          <p:cNvPr id="10" name="Slide Number Placeholder 5"/>
          <p:cNvSpPr>
            <a:spLocks noGrp="1"/>
          </p:cNvSpPr>
          <p:nvPr>
            <p:ph type="sldNum" sz="quarter" idx="12"/>
          </p:nvPr>
        </p:nvSpPr>
        <p:spPr/>
        <p:txBody>
          <a:bodyPr/>
          <a:lstStyle>
            <a:lvl1pPr>
              <a:defRPr/>
            </a:lvl1pPr>
          </a:lstStyle>
          <a:p>
            <a:pPr>
              <a:defRPr/>
            </a:pPr>
            <a:fld id="{F6D01264-41B6-42FF-8D06-8D09B945253E}"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31D6CD38-6132-4E06-A2A3-AD09E123DEDF}" type="datetimeFigureOut">
              <a:rPr lang="ru-RU"/>
              <a:pPr>
                <a:defRPr/>
              </a:pPr>
              <a:t>08.04.2014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70178C83-8D10-4825-99DE-74D3156C2DF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B4B612A3-9FDD-4C62-A856-A33BD44079DB}" type="datetimeFigureOut">
              <a:rPr lang="ru-RU"/>
              <a:pPr>
                <a:defRPr/>
              </a:pPr>
              <a:t>08.04.2014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983D467D-F125-43E3-82DD-F946221F54AC}"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fld id="{68904B13-A444-4003-917E-84DE148F39B0}" type="datetimeFigureOut">
              <a:rPr lang="ru-RU"/>
              <a:pPr>
                <a:defRPr/>
              </a:pPr>
              <a:t>08.04.2014</a:t>
            </a:fld>
            <a:endParaRPr lang="ru-RU"/>
          </a:p>
        </p:txBody>
      </p:sp>
      <p:sp>
        <p:nvSpPr>
          <p:cNvPr id="5" name="Footer Placeholder 4"/>
          <p:cNvSpPr>
            <a:spLocks noGrp="1"/>
          </p:cNvSpPr>
          <p:nvPr>
            <p:ph type="ftr" sz="quarter" idx="15"/>
          </p:nvPr>
        </p:nvSpPr>
        <p:spPr/>
        <p:txBody>
          <a:bodyPr/>
          <a:lstStyle>
            <a:lvl1pPr>
              <a:defRPr/>
            </a:lvl1pPr>
          </a:lstStyle>
          <a:p>
            <a:pPr>
              <a:defRPr/>
            </a:pPr>
            <a:endParaRPr lang="ru-RU"/>
          </a:p>
        </p:txBody>
      </p:sp>
      <p:sp>
        <p:nvSpPr>
          <p:cNvPr id="6" name="Slide Number Placeholder 5"/>
          <p:cNvSpPr>
            <a:spLocks noGrp="1"/>
          </p:cNvSpPr>
          <p:nvPr>
            <p:ph type="sldNum" sz="quarter" idx="16"/>
          </p:nvPr>
        </p:nvSpPr>
        <p:spPr/>
        <p:txBody>
          <a:bodyPr/>
          <a:lstStyle>
            <a:lvl1pPr>
              <a:defRPr/>
            </a:lvl1pPr>
          </a:lstStyle>
          <a:p>
            <a:pPr>
              <a:defRPr/>
            </a:pPr>
            <a:fld id="{44249ECB-47A3-4D94-B67A-F7C53B4C8A0B}"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fld id="{2D64122D-EA0A-4E1E-B187-AC4A8ED8452D}" type="datetimeFigureOut">
              <a:rPr lang="ru-RU"/>
              <a:pPr>
                <a:defRPr/>
              </a:pPr>
              <a:t>08.04.2014</a:t>
            </a:fld>
            <a:endParaRPr lang="ru-RU"/>
          </a:p>
        </p:txBody>
      </p:sp>
      <p:sp>
        <p:nvSpPr>
          <p:cNvPr id="9" name="Footer Placeholder 4"/>
          <p:cNvSpPr>
            <a:spLocks noGrp="1"/>
          </p:cNvSpPr>
          <p:nvPr>
            <p:ph type="ftr" sz="quarter" idx="11"/>
          </p:nvPr>
        </p:nvSpPr>
        <p:spPr/>
        <p:txBody>
          <a:bodyPr/>
          <a:lstStyle>
            <a:lvl1pPr>
              <a:defRPr/>
            </a:lvl1pPr>
          </a:lstStyle>
          <a:p>
            <a:pPr>
              <a:defRPr/>
            </a:pPr>
            <a:endParaRPr lang="ru-RU"/>
          </a:p>
        </p:txBody>
      </p:sp>
      <p:sp>
        <p:nvSpPr>
          <p:cNvPr id="10" name="Slide Number Placeholder 5"/>
          <p:cNvSpPr>
            <a:spLocks noGrp="1"/>
          </p:cNvSpPr>
          <p:nvPr>
            <p:ph type="sldNum" sz="quarter" idx="12"/>
          </p:nvPr>
        </p:nvSpPr>
        <p:spPr/>
        <p:txBody>
          <a:bodyPr/>
          <a:lstStyle>
            <a:lvl1pPr>
              <a:defRPr/>
            </a:lvl1pPr>
          </a:lstStyle>
          <a:p>
            <a:pPr>
              <a:defRPr/>
            </a:pPr>
            <a:fld id="{39B607E1-EDE0-4FA3-8072-60DA0AF36C2B}"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2D27F98F-0228-4B14-B5C7-C79C9CBF3EB6}" type="datetimeFigureOut">
              <a:rPr lang="ru-RU"/>
              <a:pPr>
                <a:defRPr/>
              </a:pPr>
              <a:t>08.04.2014</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p:txBody>
          <a:bodyPr/>
          <a:lstStyle>
            <a:lvl1pPr>
              <a:defRPr/>
            </a:lvl1pPr>
          </a:lstStyle>
          <a:p>
            <a:pPr>
              <a:defRPr/>
            </a:pPr>
            <a:fld id="{A2317127-A181-40FC-B147-689ACA9FB251}"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fld id="{B2F08459-969B-441C-9756-7E66D04394E6}" type="datetimeFigureOut">
              <a:rPr lang="ru-RU"/>
              <a:pPr>
                <a:defRPr/>
              </a:pPr>
              <a:t>08.04.2014</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D73A7459-6ECF-4E09-B53F-D8989082ADEE}"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850539D2-9804-4535-A122-9C7A319ADC62}" type="datetimeFigureOut">
              <a:rPr lang="ru-RU"/>
              <a:pPr>
                <a:defRPr/>
              </a:pPr>
              <a:t>08.04.2014</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69BCB2C4-1A47-47A5-9C4C-291FB991A05A}"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99A9596-1222-415F-80D4-0A87002296FD}" type="datetimeFigureOut">
              <a:rPr lang="ru-RU"/>
              <a:pPr>
                <a:defRPr/>
              </a:pPr>
              <a:t>08.04.2014</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0A23DA93-A8B9-48C0-A8AE-7EDC7E37DCEA}"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A42AD628-F445-442A-AF9C-D132076EC0FC}" type="datetimeFigureOut">
              <a:rPr lang="ru-RU"/>
              <a:pPr>
                <a:defRPr/>
              </a:pPr>
              <a:t>08.04.2014</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E5AD70A2-179A-45F3-A22F-EDFD54FAC6A7}"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fld id="{591F016E-4166-4B10-97EE-82547EB2A17A}" type="datetimeFigureOut">
              <a:rPr lang="ru-RU"/>
              <a:pPr>
                <a:defRPr/>
              </a:pPr>
              <a:t>08.04.2014</a:t>
            </a:fld>
            <a:endParaRPr lang="ru-RU"/>
          </a:p>
        </p:txBody>
      </p:sp>
      <p:sp>
        <p:nvSpPr>
          <p:cNvPr id="10" name="Footer Placeholder 5"/>
          <p:cNvSpPr>
            <a:spLocks noGrp="1"/>
          </p:cNvSpPr>
          <p:nvPr>
            <p:ph type="ftr" sz="quarter" idx="11"/>
          </p:nvPr>
        </p:nvSpPr>
        <p:spPr/>
        <p:txBody>
          <a:bodyPr/>
          <a:lstStyle>
            <a:lvl1pPr>
              <a:defRPr/>
            </a:lvl1pPr>
          </a:lstStyle>
          <a:p>
            <a:pPr>
              <a:defRPr/>
            </a:pPr>
            <a:endParaRPr lang="ru-RU"/>
          </a:p>
        </p:txBody>
      </p:sp>
      <p:sp>
        <p:nvSpPr>
          <p:cNvPr id="11" name="Slide Number Placeholder 6"/>
          <p:cNvSpPr>
            <a:spLocks noGrp="1"/>
          </p:cNvSpPr>
          <p:nvPr>
            <p:ph type="sldNum" sz="quarter" idx="12"/>
          </p:nvPr>
        </p:nvSpPr>
        <p:spPr/>
        <p:txBody>
          <a:bodyPr/>
          <a:lstStyle>
            <a:lvl1pPr>
              <a:defRPr/>
            </a:lvl1pPr>
          </a:lstStyle>
          <a:p>
            <a:pPr>
              <a:defRPr/>
            </a:pPr>
            <a:fld id="{EBC22FA7-41E8-4A5E-9468-EA83F58F056E}"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fontAlgn="auto">
              <a:spcBef>
                <a:spcPts val="0"/>
              </a:spcBef>
              <a:spcAft>
                <a:spcPts val="0"/>
              </a:spcAft>
              <a:defRPr sz="1100" b="1">
                <a:solidFill>
                  <a:schemeClr val="tx1">
                    <a:lumMod val="50000"/>
                    <a:lumOff val="50000"/>
                  </a:schemeClr>
                </a:solidFill>
                <a:latin typeface="+mn-lt"/>
                <a:cs typeface="+mn-cs"/>
              </a:defRPr>
            </a:lvl1pPr>
          </a:lstStyle>
          <a:p>
            <a:pPr>
              <a:defRPr/>
            </a:pPr>
            <a:fld id="{84DE9299-5F63-4FC4-BDA8-494773312AFD}" type="datetimeFigureOut">
              <a:rPr lang="ru-RU"/>
              <a:pPr>
                <a:defRPr/>
              </a:pPr>
              <a:t>08.04.2014</a:t>
            </a:fld>
            <a:endParaRPr lang="ru-RU"/>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fontAlgn="auto">
              <a:spcBef>
                <a:spcPts val="0"/>
              </a:spcBef>
              <a:spcAft>
                <a:spcPts val="0"/>
              </a:spcAft>
              <a:defRPr sz="1100" b="1">
                <a:solidFill>
                  <a:schemeClr val="tx1">
                    <a:lumMod val="50000"/>
                    <a:lumOff val="50000"/>
                  </a:schemeClr>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fontAlgn="auto">
              <a:spcBef>
                <a:spcPts val="0"/>
              </a:spcBef>
              <a:spcAft>
                <a:spcPts val="0"/>
              </a:spcAft>
              <a:defRPr sz="1200" b="1">
                <a:solidFill>
                  <a:schemeClr val="tx1">
                    <a:lumMod val="50000"/>
                    <a:lumOff val="50000"/>
                  </a:schemeClr>
                </a:solidFill>
                <a:latin typeface="+mn-lt"/>
                <a:cs typeface="+mn-cs"/>
              </a:defRPr>
            </a:lvl1pPr>
          </a:lstStyle>
          <a:p>
            <a:pPr>
              <a:defRPr/>
            </a:pPr>
            <a:fld id="{8EAF2C38-7316-42F2-9DB2-E48440B945B8}"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4020" r:id="rId1"/>
    <p:sldLayoutId id="2147484019" r:id="rId2"/>
    <p:sldLayoutId id="2147484021" r:id="rId3"/>
    <p:sldLayoutId id="2147484018" r:id="rId4"/>
    <p:sldLayoutId id="2147484017" r:id="rId5"/>
    <p:sldLayoutId id="2147484016" r:id="rId6"/>
    <p:sldLayoutId id="2147484015" r:id="rId7"/>
    <p:sldLayoutId id="2147484014" r:id="rId8"/>
    <p:sldLayoutId id="2147484022" r:id="rId9"/>
    <p:sldLayoutId id="2147484013" r:id="rId10"/>
    <p:sldLayoutId id="2147484012" r:id="rId11"/>
  </p:sldLayoutIdLst>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71626" y="4137397"/>
            <a:ext cx="6739150" cy="2016224"/>
          </a:xfrm>
        </p:spPr>
        <p:txBody>
          <a:bodyPr/>
          <a:lstStyle/>
          <a:p>
            <a:pPr marL="0" indent="0" eaLnBrk="1" fontAlgn="auto" hangingPunct="1">
              <a:spcAft>
                <a:spcPts val="0"/>
              </a:spcAft>
              <a:buClr>
                <a:schemeClr val="accent6">
                  <a:lumMod val="75000"/>
                </a:schemeClr>
              </a:buClr>
              <a:buFont typeface="Georgia" pitchFamily="18" charset="0"/>
              <a:buNone/>
              <a:defRPr/>
            </a:pPr>
            <a:r>
              <a:rPr lang="ru-RU" sz="6000" dirty="0" smtClean="0"/>
              <a:t>Яковлева</a:t>
            </a:r>
            <a:br>
              <a:rPr lang="ru-RU" sz="6000" dirty="0" smtClean="0"/>
            </a:br>
            <a:r>
              <a:rPr lang="ru-RU" sz="6000" dirty="0" smtClean="0"/>
              <a:t>Ольга </a:t>
            </a:r>
            <a:r>
              <a:rPr lang="ru-RU" sz="6000" dirty="0" err="1" smtClean="0"/>
              <a:t>Васил</a:t>
            </a:r>
            <a:r>
              <a:rPr lang="uk-UA" sz="6000" dirty="0" err="1" smtClean="0"/>
              <a:t>івна</a:t>
            </a:r>
            <a:endParaRPr lang="ru-RU" sz="6000" dirty="0"/>
          </a:p>
        </p:txBody>
      </p:sp>
      <p:pic>
        <p:nvPicPr>
          <p:cNvPr id="6" name="Объект 5"/>
          <p:cNvPicPr>
            <a:picLocks noGrp="1" noChangeAspect="1"/>
          </p:cNvPicPr>
          <p:nvPr>
            <p:ph sz="quarter" idx="13"/>
          </p:nvPr>
        </p:nvPicPr>
        <p:blipFill>
          <a:blip r:embed="rId2" cstate="print">
            <a:extLst>
              <a:ext uri="{28A0092B-C50C-407E-A947-70E740481C1C}"/>
            </a:extLst>
          </a:blip>
          <a:stretch>
            <a:fillRect/>
          </a:stretch>
        </p:blipFill>
        <p:spPr>
          <a:xfrm>
            <a:off x="1872528" y="1340229"/>
            <a:ext cx="2129333" cy="2445961"/>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bwMode="auto">
          <a:xfrm>
            <a:off x="1793875" y="7677150"/>
            <a:ext cx="6511925" cy="288925"/>
          </a:xfrm>
        </p:spPr>
        <p:txBody>
          <a:bodyPr wrap="square" numCol="1" compatLnSpc="1">
            <a:prstTxWarp prst="textNoShape">
              <a:avLst/>
            </a:prstTxWarp>
          </a:bodyPr>
          <a:lstStyle/>
          <a:p>
            <a:pPr eaLnBrk="1" hangingPunct="1"/>
            <a:r>
              <a:rPr lang="uk-UA" sz="4200" smtClean="0">
                <a:solidFill>
                  <a:schemeClr val="tx1"/>
                </a:solidFill>
                <a:effectLst/>
                <a:latin typeface="Arial" charset="0"/>
              </a:rPr>
              <a:t> </a:t>
            </a:r>
            <a:endParaRPr lang="ru-RU" sz="4200" smtClean="0">
              <a:solidFill>
                <a:schemeClr val="tx1"/>
              </a:solidFill>
              <a:effectLst/>
              <a:latin typeface="Arial" charset="0"/>
            </a:endParaRPr>
          </a:p>
        </p:txBody>
      </p:sp>
      <p:sp>
        <p:nvSpPr>
          <p:cNvPr id="22530" name="Объект 2"/>
          <p:cNvSpPr>
            <a:spLocks noGrp="1"/>
          </p:cNvSpPr>
          <p:nvPr>
            <p:ph sz="quarter" idx="13"/>
          </p:nvPr>
        </p:nvSpPr>
        <p:spPr>
          <a:xfrm>
            <a:off x="179388" y="765175"/>
            <a:ext cx="8785225" cy="5400675"/>
          </a:xfrm>
        </p:spPr>
        <p:txBody>
          <a:bodyPr/>
          <a:lstStyle/>
          <a:p>
            <a:pPr marL="44450" indent="0" algn="ctr" eaLnBrk="1" hangingPunct="1">
              <a:buFont typeface="Georgia" pitchFamily="18" charset="0"/>
              <a:buNone/>
            </a:pPr>
            <a:r>
              <a:rPr lang="uk-UA" sz="4000" smtClean="0"/>
              <a:t>Мої досягнення:</a:t>
            </a:r>
          </a:p>
          <a:p>
            <a:pPr marL="44450" indent="0" eaLnBrk="1" hangingPunct="1">
              <a:buFont typeface="Georgia" pitchFamily="18" charset="0"/>
              <a:buNone/>
            </a:pPr>
            <a:r>
              <a:rPr lang="ru-RU" sz="2800" smtClean="0"/>
              <a:t>	Кожного року учні </a:t>
            </a:r>
            <a:r>
              <a:rPr lang="uk-UA" sz="2800" smtClean="0"/>
              <a:t>2</a:t>
            </a:r>
            <a:r>
              <a:rPr lang="ru-RU" sz="2800" smtClean="0"/>
              <a:t> – 11 класів приймають участь у </a:t>
            </a:r>
            <a:r>
              <a:rPr lang="uk-UA" sz="2800" smtClean="0"/>
              <a:t>районних предметних</a:t>
            </a:r>
            <a:r>
              <a:rPr lang="ru-RU" sz="2800" smtClean="0"/>
              <a:t> конкурсах,  у Міжнародному конкурсі  «Кенгуру» (за період 200</a:t>
            </a:r>
            <a:r>
              <a:rPr lang="uk-UA" sz="2800" smtClean="0"/>
              <a:t>9</a:t>
            </a:r>
            <a:r>
              <a:rPr lang="ru-RU" sz="2800" smtClean="0"/>
              <a:t> – 20</a:t>
            </a:r>
            <a:r>
              <a:rPr lang="uk-UA" sz="2800" smtClean="0"/>
              <a:t>14</a:t>
            </a:r>
            <a:r>
              <a:rPr lang="ru-RU" sz="2800" smtClean="0"/>
              <a:t> р.р. вони мають </a:t>
            </a:r>
            <a:r>
              <a:rPr lang="uk-UA" sz="2800" smtClean="0">
                <a:solidFill>
                  <a:schemeClr val="tx1"/>
                </a:solidFill>
              </a:rPr>
              <a:t>1</a:t>
            </a:r>
            <a:r>
              <a:rPr lang="ru-RU" sz="2800" smtClean="0">
                <a:solidFill>
                  <a:schemeClr val="tx1"/>
                </a:solidFill>
              </a:rPr>
              <a:t>6 сертифікатів з відмінною ознакою).</a:t>
            </a:r>
            <a:r>
              <a:rPr lang="ru-RU" sz="2800" smtClean="0"/>
              <a:t> </a:t>
            </a:r>
          </a:p>
          <a:p>
            <a:pPr marL="44450" indent="0" eaLnBrk="1" hangingPunct="1">
              <a:buFont typeface="Georgia" pitchFamily="18" charset="0"/>
              <a:buNone/>
            </a:pPr>
            <a:r>
              <a:rPr lang="ru-RU" sz="2800" smtClean="0"/>
              <a:t>	</a:t>
            </a:r>
            <a:r>
              <a:rPr lang="uk-UA" sz="2800" smtClean="0"/>
              <a:t>Навчалася колективна група учнів в заочній математичній школі, приймала участь в конкурсі «Золотий ключик»</a:t>
            </a:r>
            <a:endParaRPr lang="ru-RU" sz="2800" smtClean="0"/>
          </a:p>
        </p:txBody>
      </p:sp>
      <p:pic>
        <p:nvPicPr>
          <p:cNvPr id="22531" name="Picture 4" descr="rebenok"/>
          <p:cNvPicPr>
            <a:picLocks noChangeAspect="1" noChangeArrowheads="1"/>
          </p:cNvPicPr>
          <p:nvPr/>
        </p:nvPicPr>
        <p:blipFill>
          <a:blip r:embed="rId2" cstate="print"/>
          <a:srcRect/>
          <a:stretch>
            <a:fillRect/>
          </a:stretch>
        </p:blipFill>
        <p:spPr bwMode="auto">
          <a:xfrm>
            <a:off x="323850" y="0"/>
            <a:ext cx="1697038" cy="1520825"/>
          </a:xfrm>
          <a:prstGeom prst="rect">
            <a:avLst/>
          </a:prstGeom>
          <a:noFill/>
          <a:ln w="9525">
            <a:noFill/>
            <a:miter lim="800000"/>
            <a:headEnd/>
            <a:tailEnd/>
          </a:ln>
        </p:spPr>
      </p:pic>
      <p:pic>
        <p:nvPicPr>
          <p:cNvPr id="22533" name="Picture 5" descr="SL377548"/>
          <p:cNvPicPr>
            <a:picLocks noChangeAspect="1" noChangeArrowheads="1"/>
          </p:cNvPicPr>
          <p:nvPr/>
        </p:nvPicPr>
        <p:blipFill>
          <a:blip r:embed="rId3" cstate="print"/>
          <a:srcRect l="7899" t="14931" r="35677"/>
          <a:stretch>
            <a:fillRect/>
          </a:stretch>
        </p:blipFill>
        <p:spPr bwMode="auto">
          <a:xfrm>
            <a:off x="6516688" y="4797425"/>
            <a:ext cx="2014537" cy="227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p:nvPr>
        </p:nvSpPr>
        <p:spPr bwMode="auto">
          <a:xfrm>
            <a:off x="1793875" y="7245350"/>
            <a:ext cx="6511925" cy="360363"/>
          </a:xfrm>
        </p:spPr>
        <p:txBody>
          <a:bodyPr wrap="square" numCol="1" compatLnSpc="1">
            <a:prstTxWarp prst="textNoShape">
              <a:avLst/>
            </a:prstTxWarp>
          </a:bodyPr>
          <a:lstStyle/>
          <a:p>
            <a:pPr eaLnBrk="1" hangingPunct="1"/>
            <a:endParaRPr lang="ru-RU" sz="4200" smtClean="0">
              <a:solidFill>
                <a:schemeClr val="tx1"/>
              </a:solidFill>
              <a:effectLst/>
            </a:endParaRPr>
          </a:p>
        </p:txBody>
      </p:sp>
      <p:sp>
        <p:nvSpPr>
          <p:cNvPr id="23554" name="Rectangle 3"/>
          <p:cNvSpPr>
            <a:spLocks noGrp="1"/>
          </p:cNvSpPr>
          <p:nvPr>
            <p:ph type="body" idx="4294967295"/>
          </p:nvPr>
        </p:nvSpPr>
        <p:spPr>
          <a:xfrm>
            <a:off x="179388" y="731838"/>
            <a:ext cx="8640762" cy="5576887"/>
          </a:xfrm>
        </p:spPr>
        <p:txBody>
          <a:bodyPr/>
          <a:lstStyle/>
          <a:p>
            <a:pPr eaLnBrk="1" hangingPunct="1">
              <a:buFont typeface="Georgia" pitchFamily="18" charset="0"/>
              <a:buNone/>
            </a:pPr>
            <a:r>
              <a:rPr lang="uk-UA" sz="4000" smtClean="0">
                <a:latin typeface="Arial" charset="0"/>
              </a:rPr>
              <a:t>	</a:t>
            </a:r>
            <a:r>
              <a:rPr lang="uk-UA" sz="4000" smtClean="0"/>
              <a:t>Згідно моніторингу, проведеному в попередньому профільному класі з систематичним застосуванням  дослідницьких методів роботи,  якість навчання зросла на 16%.  Найвищий бал з ЗНО (математика) мала учениця цього класу </a:t>
            </a:r>
            <a:r>
              <a:rPr lang="uk-UA" sz="4000" smtClean="0">
                <a:solidFill>
                  <a:schemeClr val="tx1"/>
                </a:solidFill>
              </a:rPr>
              <a:t>Супрун Інна – 174 бали, Стойка Марія – 170 балів.</a:t>
            </a:r>
            <a:endParaRPr lang="ru-RU" sz="4000" smtClean="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p:nvPr>
        </p:nvSpPr>
        <p:spPr bwMode="auto">
          <a:xfrm>
            <a:off x="1793875" y="7893050"/>
            <a:ext cx="6511925" cy="504825"/>
          </a:xfrm>
        </p:spPr>
        <p:txBody>
          <a:bodyPr wrap="square" numCol="1" compatLnSpc="1">
            <a:prstTxWarp prst="textNoShape">
              <a:avLst/>
            </a:prstTxWarp>
          </a:bodyPr>
          <a:lstStyle/>
          <a:p>
            <a:pPr eaLnBrk="1" hangingPunct="1"/>
            <a:endParaRPr lang="ru-RU" sz="4200" smtClean="0">
              <a:solidFill>
                <a:schemeClr val="tx1"/>
              </a:solidFill>
              <a:effectLst/>
            </a:endParaRPr>
          </a:p>
        </p:txBody>
      </p:sp>
      <p:sp>
        <p:nvSpPr>
          <p:cNvPr id="24578" name="Rectangle 3"/>
          <p:cNvSpPr>
            <a:spLocks noGrp="1"/>
          </p:cNvSpPr>
          <p:nvPr>
            <p:ph type="body" idx="4294967295"/>
          </p:nvPr>
        </p:nvSpPr>
        <p:spPr>
          <a:xfrm>
            <a:off x="684213" y="731838"/>
            <a:ext cx="8208962" cy="5792787"/>
          </a:xfrm>
        </p:spPr>
        <p:txBody>
          <a:bodyPr/>
          <a:lstStyle/>
          <a:p>
            <a:pPr eaLnBrk="1" hangingPunct="1">
              <a:buFont typeface="Georgia" pitchFamily="18" charset="0"/>
              <a:buNone/>
            </a:pPr>
            <a:r>
              <a:rPr lang="uk-UA" sz="4000" smtClean="0">
                <a:solidFill>
                  <a:schemeClr val="tx1"/>
                </a:solidFill>
              </a:rPr>
              <a:t>Супрун Інна</a:t>
            </a:r>
            <a:r>
              <a:rPr lang="uk-UA" sz="4000" smtClean="0"/>
              <a:t> обрала для себе професію </a:t>
            </a:r>
            <a:r>
              <a:rPr lang="uk-UA" sz="4000" smtClean="0">
                <a:solidFill>
                  <a:schemeClr val="tx1"/>
                </a:solidFill>
              </a:rPr>
              <a:t>вчителя математики - навчається на фізико-математичному факультеті</a:t>
            </a:r>
            <a:r>
              <a:rPr lang="uk-UA" sz="4000" smtClean="0"/>
              <a:t> Харківського педагогічного інституту ім. Г. С. Сковороди </a:t>
            </a:r>
            <a:endParaRPr lang="ru-RU" sz="4000" smtClean="0"/>
          </a:p>
        </p:txBody>
      </p:sp>
      <p:pic>
        <p:nvPicPr>
          <p:cNvPr id="24579" name="Picture 4" descr="f20130313141301-ref"/>
          <p:cNvPicPr>
            <a:picLocks noChangeAspect="1" noChangeArrowheads="1"/>
          </p:cNvPicPr>
          <p:nvPr/>
        </p:nvPicPr>
        <p:blipFill>
          <a:blip r:embed="rId2" cstate="print"/>
          <a:srcRect/>
          <a:stretch>
            <a:fillRect/>
          </a:stretch>
        </p:blipFill>
        <p:spPr bwMode="auto">
          <a:xfrm>
            <a:off x="7019925" y="4437063"/>
            <a:ext cx="1871663" cy="2208212"/>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p:nvPr>
        </p:nvSpPr>
        <p:spPr bwMode="auto">
          <a:xfrm>
            <a:off x="1793875" y="7532688"/>
            <a:ext cx="6511925" cy="144462"/>
          </a:xfrm>
        </p:spPr>
        <p:txBody>
          <a:bodyPr wrap="square" numCol="1" compatLnSpc="1">
            <a:prstTxWarp prst="textNoShape">
              <a:avLst/>
            </a:prstTxWarp>
          </a:bodyPr>
          <a:lstStyle/>
          <a:p>
            <a:pPr eaLnBrk="1" hangingPunct="1"/>
            <a:endParaRPr lang="ru-RU" sz="4200" smtClean="0">
              <a:solidFill>
                <a:schemeClr val="tx1"/>
              </a:solidFill>
              <a:effectLst/>
            </a:endParaRPr>
          </a:p>
        </p:txBody>
      </p:sp>
      <p:sp>
        <p:nvSpPr>
          <p:cNvPr id="25602" name="Rectangle 3"/>
          <p:cNvSpPr>
            <a:spLocks noGrp="1"/>
          </p:cNvSpPr>
          <p:nvPr>
            <p:ph type="body" idx="4294967295"/>
          </p:nvPr>
        </p:nvSpPr>
        <p:spPr>
          <a:xfrm>
            <a:off x="468313" y="765175"/>
            <a:ext cx="8280400" cy="4497388"/>
          </a:xfrm>
        </p:spPr>
        <p:txBody>
          <a:bodyPr/>
          <a:lstStyle/>
          <a:p>
            <a:pPr eaLnBrk="1" hangingPunct="1">
              <a:buFont typeface="Georgia" pitchFamily="18" charset="0"/>
              <a:buNone/>
            </a:pPr>
            <a:endParaRPr lang="uk-UA" sz="4000" smtClean="0">
              <a:latin typeface="Arial" charset="0"/>
            </a:endParaRPr>
          </a:p>
          <a:p>
            <a:pPr eaLnBrk="1" hangingPunct="1">
              <a:buFont typeface="Georgia" pitchFamily="18" charset="0"/>
              <a:buNone/>
            </a:pPr>
            <a:r>
              <a:rPr lang="uk-UA" sz="4000" smtClean="0"/>
              <a:t>Маю власні друкування в журналі «Математика в школах України» ( № 4 2012 рік) </a:t>
            </a:r>
            <a:endParaRPr lang="ru-RU" sz="4000" smtClean="0"/>
          </a:p>
        </p:txBody>
      </p:sp>
      <p:pic>
        <p:nvPicPr>
          <p:cNvPr id="25603" name="Picture 5" descr="Рисунок"/>
          <p:cNvPicPr>
            <a:picLocks noChangeAspect="1" noChangeArrowheads="1"/>
          </p:cNvPicPr>
          <p:nvPr/>
        </p:nvPicPr>
        <p:blipFill>
          <a:blip r:embed="rId2" cstate="print">
            <a:lum bright="-12000" contrast="-6000"/>
          </a:blip>
          <a:srcRect l="7825" t="8522" r="2493" b="3383"/>
          <a:stretch>
            <a:fillRect/>
          </a:stretch>
        </p:blipFill>
        <p:spPr bwMode="auto">
          <a:xfrm rot="21216704">
            <a:off x="4071934" y="3357562"/>
            <a:ext cx="2301878" cy="3103010"/>
          </a:xfrm>
          <a:prstGeom prst="rect">
            <a:avLst/>
          </a:prstGeom>
          <a:noFill/>
          <a:ln w="9525">
            <a:noFill/>
            <a:miter lim="800000"/>
            <a:headEnd/>
            <a:tailEnd/>
          </a:ln>
        </p:spPr>
      </p:pic>
      <p:pic>
        <p:nvPicPr>
          <p:cNvPr id="25604" name="Picture 6" descr="Рисунок (2)"/>
          <p:cNvPicPr>
            <a:picLocks noChangeAspect="1" noChangeArrowheads="1"/>
          </p:cNvPicPr>
          <p:nvPr/>
        </p:nvPicPr>
        <p:blipFill>
          <a:blip r:embed="rId3" cstate="print">
            <a:lum bright="-24000" contrast="12000"/>
          </a:blip>
          <a:srcRect l="3574" t="2603" r="4352" b="10130"/>
          <a:stretch>
            <a:fillRect/>
          </a:stretch>
        </p:blipFill>
        <p:spPr bwMode="auto">
          <a:xfrm rot="780070">
            <a:off x="6363013" y="3270167"/>
            <a:ext cx="2358495" cy="3069029"/>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p:nvPr>
        </p:nvSpPr>
        <p:spPr bwMode="auto">
          <a:xfrm flipV="1">
            <a:off x="1793875" y="7245350"/>
            <a:ext cx="6511925" cy="144463"/>
          </a:xfrm>
        </p:spPr>
        <p:txBody>
          <a:bodyPr wrap="square" numCol="1" compatLnSpc="1">
            <a:prstTxWarp prst="textNoShape">
              <a:avLst/>
            </a:prstTxWarp>
          </a:bodyPr>
          <a:lstStyle/>
          <a:p>
            <a:pPr eaLnBrk="1" hangingPunct="1"/>
            <a:endParaRPr lang="ru-RU" sz="4200" smtClean="0">
              <a:solidFill>
                <a:schemeClr val="tx1"/>
              </a:solidFill>
              <a:effectLst/>
            </a:endParaRPr>
          </a:p>
        </p:txBody>
      </p:sp>
      <p:sp>
        <p:nvSpPr>
          <p:cNvPr id="26626" name="Rectangle 3"/>
          <p:cNvSpPr>
            <a:spLocks noGrp="1"/>
          </p:cNvSpPr>
          <p:nvPr>
            <p:ph type="body" idx="4294967295"/>
          </p:nvPr>
        </p:nvSpPr>
        <p:spPr>
          <a:xfrm>
            <a:off x="539750" y="731838"/>
            <a:ext cx="8208963" cy="5792787"/>
          </a:xfrm>
        </p:spPr>
        <p:txBody>
          <a:bodyPr/>
          <a:lstStyle/>
          <a:p>
            <a:pPr eaLnBrk="1" hangingPunct="1">
              <a:lnSpc>
                <a:spcPct val="90000"/>
              </a:lnSpc>
              <a:buFont typeface="Georgia" pitchFamily="18" charset="0"/>
              <a:buNone/>
            </a:pPr>
            <a:r>
              <a:rPr lang="uk-UA" sz="3200" smtClean="0">
                <a:latin typeface="Arial" charset="0"/>
              </a:rPr>
              <a:t> </a:t>
            </a:r>
            <a:r>
              <a:rPr lang="uk-UA" sz="3200" smtClean="0"/>
              <a:t>Досвід має розповсюдження в створенні робіт для виставки-ярмарки педагогічних ідей та технологій: «Профільне навчання 10 клас. Геометричне перетворення графіків», «Робота з дітьми, яким важко дається навчання математики», «Шкільна математика без проблем», «Збірник математичних казок для основної та старшої школи», «Урок однієї задачі». Всі роботи пройшли ІІ  етап конкурсу та були направлені на обласну виставку</a:t>
            </a:r>
            <a:r>
              <a:rPr lang="ru-RU" smtClean="0"/>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bwMode="auto">
          <a:xfrm flipV="1">
            <a:off x="1763713" y="7181850"/>
            <a:ext cx="6511925" cy="69850"/>
          </a:xfrm>
        </p:spPr>
        <p:txBody>
          <a:bodyPr wrap="square" numCol="1" compatLnSpc="1">
            <a:prstTxWarp prst="textNoShape">
              <a:avLst/>
            </a:prstTxWarp>
          </a:bodyPr>
          <a:lstStyle/>
          <a:p>
            <a:pPr eaLnBrk="1" hangingPunct="1"/>
            <a:endParaRPr lang="ru-RU" sz="4200" smtClean="0">
              <a:solidFill>
                <a:schemeClr val="tx1"/>
              </a:solidFill>
              <a:effectLst/>
            </a:endParaRPr>
          </a:p>
        </p:txBody>
      </p:sp>
      <p:sp>
        <p:nvSpPr>
          <p:cNvPr id="27650" name="Rectangle 3"/>
          <p:cNvSpPr>
            <a:spLocks noGrp="1"/>
          </p:cNvSpPr>
          <p:nvPr>
            <p:ph type="body" idx="4294967295"/>
          </p:nvPr>
        </p:nvSpPr>
        <p:spPr>
          <a:xfrm>
            <a:off x="0" y="333375"/>
            <a:ext cx="8893175" cy="6524625"/>
          </a:xfrm>
        </p:spPr>
        <p:txBody>
          <a:bodyPr/>
          <a:lstStyle/>
          <a:p>
            <a:pPr eaLnBrk="1" hangingPunct="1">
              <a:buFont typeface="Georgia" pitchFamily="18" charset="0"/>
              <a:buNone/>
            </a:pPr>
            <a:r>
              <a:rPr lang="uk-UA" sz="3200" smtClean="0"/>
              <a:t> І, нарешті, хочу подякувати сучасній технології – і дослідницькому навчанню навчанню - за можливість  самореалізувати  себе, виразити свої внутрішні потреби  творчого пошуку.  </a:t>
            </a:r>
            <a:r>
              <a:rPr lang="ru-RU" sz="3200" smtClean="0"/>
              <a:t>Завдяки темі мого досвіду, у мене є власні творчі доробки (публікації), </a:t>
            </a:r>
            <a:r>
              <a:rPr lang="ru-RU" sz="3200" smtClean="0">
                <a:solidFill>
                  <a:schemeClr val="tx1"/>
                </a:solidFill>
              </a:rPr>
              <a:t>спроби на створення своєї маленької технологічної майстерні</a:t>
            </a:r>
            <a:r>
              <a:rPr lang="ru-RU" sz="3200" smtClean="0"/>
              <a:t>. А це допомагає мені </a:t>
            </a:r>
            <a:r>
              <a:rPr lang="ru-RU" sz="3200" smtClean="0">
                <a:solidFill>
                  <a:schemeClr val="tx1"/>
                </a:solidFill>
              </a:rPr>
              <a:t>забезпечити вихід кожного учня на рівень базової освіти та встановлення розвитку пізнавальної і творчої активності, формування </a:t>
            </a:r>
            <a:r>
              <a:rPr lang="uk-UA" sz="3200" smtClean="0">
                <a:solidFill>
                  <a:schemeClr val="tx1"/>
                </a:solidFill>
              </a:rPr>
              <a:t>життєвих</a:t>
            </a:r>
            <a:r>
              <a:rPr lang="ru-RU" sz="3200" smtClean="0">
                <a:solidFill>
                  <a:schemeClr val="tx1"/>
                </a:solidFill>
              </a:rPr>
              <a:t> компетентності</a:t>
            </a:r>
            <a:r>
              <a:rPr lang="uk-UA" sz="3200" smtClean="0">
                <a:solidFill>
                  <a:schemeClr val="tx1"/>
                </a:solidFill>
              </a:rPr>
              <a:t>ей</a:t>
            </a:r>
            <a:endParaRPr lang="ru-RU" sz="3200" smtClean="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bwMode="auto">
          <a:xfrm flipV="1">
            <a:off x="1793875" y="8397875"/>
            <a:ext cx="6511925" cy="1008063"/>
          </a:xfrm>
        </p:spPr>
        <p:txBody>
          <a:bodyPr wrap="square" numCol="1" compatLnSpc="1">
            <a:prstTxWarp prst="textNoShape">
              <a:avLst/>
            </a:prstTxWarp>
          </a:bodyPr>
          <a:lstStyle/>
          <a:p>
            <a:pPr eaLnBrk="1" hangingPunct="1"/>
            <a:endParaRPr lang="ru-RU" smtClean="0">
              <a:solidFill>
                <a:schemeClr val="tx1"/>
              </a:solidFill>
              <a:effectLst/>
            </a:endParaRPr>
          </a:p>
        </p:txBody>
      </p:sp>
      <p:sp>
        <p:nvSpPr>
          <p:cNvPr id="28674" name="Rectangle 3"/>
          <p:cNvSpPr>
            <a:spLocks noGrp="1"/>
          </p:cNvSpPr>
          <p:nvPr>
            <p:ph type="body" idx="4294967295"/>
          </p:nvPr>
        </p:nvSpPr>
        <p:spPr>
          <a:xfrm>
            <a:off x="1143000" y="731838"/>
            <a:ext cx="7605713" cy="5721350"/>
          </a:xfrm>
        </p:spPr>
        <p:txBody>
          <a:bodyPr/>
          <a:lstStyle/>
          <a:p>
            <a:pPr algn="ctr" eaLnBrk="1" hangingPunct="1">
              <a:buFont typeface="Georgia" pitchFamily="18" charset="0"/>
              <a:buNone/>
            </a:pPr>
            <a:r>
              <a:rPr lang="ru-RU" sz="4000" i="1" smtClean="0">
                <a:latin typeface="Arial" charset="0"/>
              </a:rPr>
              <a:t>	</a:t>
            </a:r>
            <a:r>
              <a:rPr lang="ru-RU" sz="4000" i="1" smtClean="0">
                <a:solidFill>
                  <a:schemeClr val="tx1"/>
                </a:solidFill>
              </a:rPr>
              <a:t>Шкільний  урок</a:t>
            </a:r>
            <a:r>
              <a:rPr lang="ru-RU" sz="4000" i="1" smtClean="0"/>
              <a:t> – це частина життя дитини і одночасно це</a:t>
            </a:r>
            <a:r>
              <a:rPr lang="uk-UA" sz="4000" i="1" smtClean="0"/>
              <a:t> - </a:t>
            </a:r>
            <a:r>
              <a:rPr lang="ru-RU" sz="4000" i="1" smtClean="0"/>
              <a:t>ур</a:t>
            </a:r>
            <a:r>
              <a:rPr lang="uk-UA" sz="4000" i="1" smtClean="0"/>
              <a:t>о</a:t>
            </a:r>
            <a:r>
              <a:rPr lang="ru-RU" sz="4000" i="1" smtClean="0"/>
              <a:t>к життя для нього. Це саме життя, повне проблем і радості відкриття. І саме таким вимогам  відповідають уроки</a:t>
            </a:r>
            <a:r>
              <a:rPr lang="uk-UA" sz="4000" i="1" smtClean="0"/>
              <a:t> дослідницького  </a:t>
            </a:r>
            <a:r>
              <a:rPr lang="ru-RU" sz="4000" i="1" smtClean="0"/>
              <a:t>навчання </a:t>
            </a:r>
          </a:p>
        </p:txBody>
      </p:sp>
      <p:pic>
        <p:nvPicPr>
          <p:cNvPr id="28675" name="Picture 4" descr="i?id=436242164-43-72&amp;n=21"/>
          <p:cNvPicPr>
            <a:picLocks noChangeAspect="1" noChangeArrowheads="1"/>
          </p:cNvPicPr>
          <p:nvPr/>
        </p:nvPicPr>
        <p:blipFill>
          <a:blip r:embed="rId2" cstate="print"/>
          <a:srcRect/>
          <a:stretch>
            <a:fillRect/>
          </a:stretch>
        </p:blipFill>
        <p:spPr bwMode="auto">
          <a:xfrm>
            <a:off x="7715250" y="5157788"/>
            <a:ext cx="1428750" cy="1428750"/>
          </a:xfrm>
          <a:prstGeom prst="rect">
            <a:avLst/>
          </a:prstGeom>
          <a:noFill/>
          <a:ln w="9525">
            <a:noFill/>
            <a:miter lim="800000"/>
            <a:headEnd/>
            <a:tailEnd/>
          </a:ln>
        </p:spPr>
      </p:pic>
      <p:pic>
        <p:nvPicPr>
          <p:cNvPr id="28676" name="Picture 6" descr="i?id=149185242-01-72&amp;n=21"/>
          <p:cNvPicPr>
            <a:picLocks noChangeAspect="1" noChangeArrowheads="1"/>
          </p:cNvPicPr>
          <p:nvPr/>
        </p:nvPicPr>
        <p:blipFill>
          <a:blip r:embed="rId3" cstate="print"/>
          <a:srcRect/>
          <a:stretch>
            <a:fillRect/>
          </a:stretch>
        </p:blipFill>
        <p:spPr bwMode="auto">
          <a:xfrm>
            <a:off x="0" y="5189538"/>
            <a:ext cx="2257425" cy="166846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p:nvPr>
        </p:nvSpPr>
        <p:spPr bwMode="auto">
          <a:xfrm flipV="1">
            <a:off x="1793875" y="7245350"/>
            <a:ext cx="6511925" cy="431800"/>
          </a:xfrm>
        </p:spPr>
        <p:txBody>
          <a:bodyPr wrap="square" numCol="1" compatLnSpc="1">
            <a:prstTxWarp prst="textNoShape">
              <a:avLst/>
            </a:prstTxWarp>
          </a:bodyPr>
          <a:lstStyle/>
          <a:p>
            <a:endParaRPr lang="ru-RU" sz="4200" smtClean="0">
              <a:solidFill>
                <a:schemeClr val="tx1"/>
              </a:solidFill>
              <a:effectLst/>
            </a:endParaRPr>
          </a:p>
        </p:txBody>
      </p:sp>
      <p:sp>
        <p:nvSpPr>
          <p:cNvPr id="29698" name="Rectangle 3"/>
          <p:cNvSpPr>
            <a:spLocks noGrp="1"/>
          </p:cNvSpPr>
          <p:nvPr>
            <p:ph type="body" idx="4294967295"/>
          </p:nvPr>
        </p:nvSpPr>
        <p:spPr/>
        <p:txBody>
          <a:bodyPr/>
          <a:lstStyle/>
          <a:p>
            <a:pPr algn="ctr">
              <a:buFont typeface="Georgia" pitchFamily="18" charset="0"/>
              <a:buNone/>
            </a:pPr>
            <a:endParaRPr lang="ru-RU" sz="5400" smtClean="0">
              <a:latin typeface="Arial" charset="0"/>
            </a:endParaRPr>
          </a:p>
          <a:p>
            <a:pPr algn="ctr">
              <a:buFont typeface="Georgia" pitchFamily="18" charset="0"/>
              <a:buNone/>
            </a:pPr>
            <a:endParaRPr lang="ru-RU" sz="5400" smtClean="0">
              <a:latin typeface="Arial" charset="0"/>
            </a:endParaRPr>
          </a:p>
          <a:p>
            <a:pPr algn="ctr">
              <a:buFont typeface="Georgia" pitchFamily="18" charset="0"/>
              <a:buNone/>
            </a:pPr>
            <a:r>
              <a:rPr lang="ru-RU" sz="5400" smtClean="0">
                <a:latin typeface="Arial" charset="0"/>
              </a:rPr>
              <a:t>Дякую за увагу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415586" y="5790976"/>
            <a:ext cx="288031" cy="936104"/>
          </a:xfrm>
        </p:spPr>
        <p:txBody>
          <a:bodyPr/>
          <a:lstStyle/>
          <a:p>
            <a:pPr marL="0" indent="0" eaLnBrk="1" fontAlgn="auto" hangingPunct="1">
              <a:spcAft>
                <a:spcPts val="0"/>
              </a:spcAft>
              <a:buClr>
                <a:schemeClr val="accent6">
                  <a:lumMod val="75000"/>
                </a:schemeClr>
              </a:buClr>
              <a:buFont typeface="Georgia" pitchFamily="18" charset="0"/>
              <a:buNone/>
              <a:defRPr/>
            </a:pPr>
            <a:r>
              <a:rPr lang="uk-UA" dirty="0" smtClean="0"/>
              <a:t>.</a:t>
            </a:r>
            <a:endParaRPr lang="ru-RU" dirty="0"/>
          </a:p>
        </p:txBody>
      </p:sp>
      <p:sp>
        <p:nvSpPr>
          <p:cNvPr id="14338" name="Объект 2"/>
          <p:cNvSpPr>
            <a:spLocks noGrp="1"/>
          </p:cNvSpPr>
          <p:nvPr>
            <p:ph sz="quarter" idx="13"/>
          </p:nvPr>
        </p:nvSpPr>
        <p:spPr>
          <a:xfrm>
            <a:off x="468313" y="0"/>
            <a:ext cx="8424862" cy="6557963"/>
          </a:xfrm>
        </p:spPr>
        <p:txBody>
          <a:bodyPr/>
          <a:lstStyle/>
          <a:p>
            <a:pPr marL="44450" indent="0" eaLnBrk="1" hangingPunct="1">
              <a:buFont typeface="Georgia" pitchFamily="18" charset="0"/>
              <a:buNone/>
            </a:pPr>
            <a:r>
              <a:rPr lang="uk-UA" sz="3200" b="1" smtClean="0"/>
              <a:t>Освіта:</a:t>
            </a:r>
          </a:p>
          <a:p>
            <a:pPr marL="44450" indent="0" eaLnBrk="1" hangingPunct="1">
              <a:buFont typeface="Georgia" pitchFamily="18" charset="0"/>
              <a:buNone/>
            </a:pPr>
            <a:r>
              <a:rPr lang="uk-UA" sz="3200" smtClean="0">
                <a:latin typeface="Arial" charset="0"/>
              </a:rPr>
              <a:t>- </a:t>
            </a:r>
            <a:r>
              <a:rPr lang="uk-UA" sz="3200" smtClean="0"/>
              <a:t>Красноармійське педагогічне училище,</a:t>
            </a:r>
          </a:p>
          <a:p>
            <a:pPr marL="44450" indent="0" eaLnBrk="1" hangingPunct="1">
              <a:buFont typeface="Georgia" pitchFamily="18" charset="0"/>
              <a:buNone/>
            </a:pPr>
            <a:r>
              <a:rPr lang="uk-UA" sz="3200" smtClean="0">
                <a:latin typeface="Arial" charset="0"/>
              </a:rPr>
              <a:t>- </a:t>
            </a:r>
            <a:r>
              <a:rPr lang="uk-UA" sz="3200" smtClean="0"/>
              <a:t>Харківський педагогічний інститут ім.</a:t>
            </a:r>
          </a:p>
          <a:p>
            <a:pPr marL="44450" indent="0" eaLnBrk="1" hangingPunct="1">
              <a:buFont typeface="Georgia" pitchFamily="18" charset="0"/>
              <a:buNone/>
            </a:pPr>
            <a:r>
              <a:rPr lang="uk-UA" sz="3200" smtClean="0"/>
              <a:t>Г.С.Сковороди,фізмат факультет.</a:t>
            </a:r>
            <a:endParaRPr lang="uk-UA" sz="3200" b="1" smtClean="0">
              <a:latin typeface="Arial" charset="0"/>
            </a:endParaRPr>
          </a:p>
          <a:p>
            <a:pPr marL="44450" indent="0" eaLnBrk="1" hangingPunct="1">
              <a:buFont typeface="Georgia" pitchFamily="18" charset="0"/>
              <a:buNone/>
            </a:pPr>
            <a:r>
              <a:rPr lang="uk-UA" sz="3200" b="1" smtClean="0"/>
              <a:t>Посада:</a:t>
            </a:r>
          </a:p>
          <a:p>
            <a:pPr marL="44450" indent="0" eaLnBrk="1" hangingPunct="1">
              <a:buFont typeface="Georgia" pitchFamily="18" charset="0"/>
              <a:buNone/>
            </a:pPr>
            <a:r>
              <a:rPr lang="uk-UA" sz="3200" smtClean="0"/>
              <a:t>вчитель математики Миколаївського </a:t>
            </a:r>
            <a:r>
              <a:rPr lang="uk-UA" sz="3200" smtClean="0">
                <a:latin typeface="Arial" charset="0"/>
              </a:rPr>
              <a:t>навчально-виховного комплексу Лозівської районної ради Харківської області</a:t>
            </a:r>
            <a:r>
              <a:rPr lang="uk-UA" sz="3200" smtClean="0"/>
              <a:t>.</a:t>
            </a:r>
            <a:endParaRPr lang="uk-UA" sz="3200" smtClean="0">
              <a:latin typeface="Arial" charset="0"/>
            </a:endParaRPr>
          </a:p>
          <a:p>
            <a:pPr marL="44450" indent="0" eaLnBrk="1" hangingPunct="1">
              <a:buFont typeface="Georgia" pitchFamily="18" charset="0"/>
              <a:buNone/>
            </a:pPr>
            <a:r>
              <a:rPr lang="uk-UA" sz="3200" b="1" smtClean="0"/>
              <a:t>Стаж:</a:t>
            </a:r>
            <a:r>
              <a:rPr lang="uk-UA" sz="3200" b="1" smtClean="0">
                <a:latin typeface="Arial" charset="0"/>
              </a:rPr>
              <a:t>  </a:t>
            </a:r>
            <a:r>
              <a:rPr lang="uk-UA" sz="3200" smtClean="0"/>
              <a:t>3</a:t>
            </a:r>
            <a:r>
              <a:rPr lang="uk-UA" sz="3200" smtClean="0">
                <a:latin typeface="Arial" charset="0"/>
              </a:rPr>
              <a:t>8</a:t>
            </a:r>
            <a:r>
              <a:rPr lang="uk-UA" sz="3200" smtClean="0"/>
              <a:t> років</a:t>
            </a:r>
            <a:endParaRPr lang="uk-UA" sz="3200" smtClean="0">
              <a:latin typeface="Arial" charset="0"/>
            </a:endParaRPr>
          </a:p>
          <a:p>
            <a:pPr marL="44450" indent="0" eaLnBrk="1" hangingPunct="1">
              <a:buFont typeface="Georgia" pitchFamily="18" charset="0"/>
              <a:buNone/>
            </a:pPr>
            <a:r>
              <a:rPr lang="uk-UA" sz="3200" b="1" smtClean="0"/>
              <a:t>Категорія:</a:t>
            </a:r>
            <a:r>
              <a:rPr lang="uk-UA" sz="3200" b="1" smtClean="0">
                <a:latin typeface="Arial" charset="0"/>
              </a:rPr>
              <a:t>  </a:t>
            </a:r>
            <a:r>
              <a:rPr lang="uk-UA" sz="3200" smtClean="0"/>
              <a:t>вища</a:t>
            </a:r>
            <a:endParaRPr lang="uk-UA" sz="3200" smtClean="0">
              <a:latin typeface="Arial" charset="0"/>
            </a:endParaRPr>
          </a:p>
          <a:p>
            <a:pPr marL="44450" indent="0" eaLnBrk="1" hangingPunct="1">
              <a:buFont typeface="Georgia" pitchFamily="18" charset="0"/>
              <a:buNone/>
            </a:pPr>
            <a:r>
              <a:rPr lang="uk-UA" sz="3200" b="1" smtClean="0"/>
              <a:t>Звання:</a:t>
            </a:r>
            <a:r>
              <a:rPr lang="uk-UA" sz="3200" smtClean="0">
                <a:latin typeface="Arial" charset="0"/>
              </a:rPr>
              <a:t> </a:t>
            </a:r>
            <a:r>
              <a:rPr lang="uk-UA" sz="3200" smtClean="0"/>
              <a:t>старший вчитель </a:t>
            </a:r>
          </a:p>
          <a:p>
            <a:pPr marL="44450" indent="0" eaLnBrk="1" hangingPunct="1">
              <a:buFont typeface="Georgia" pitchFamily="18" charset="0"/>
              <a:buNone/>
            </a:pPr>
            <a:endParaRPr lang="ru-RU" sz="3200" smtClean="0"/>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H="1" flipV="1">
            <a:off x="10044113" y="6237288"/>
            <a:ext cx="431800" cy="620712"/>
          </a:xfrm>
        </p:spPr>
        <p:txBody>
          <a:bodyPr/>
          <a:lstStyle/>
          <a:p>
            <a:pPr marL="0" indent="0" eaLnBrk="1" fontAlgn="auto" hangingPunct="1">
              <a:spcAft>
                <a:spcPts val="0"/>
              </a:spcAft>
              <a:buClr>
                <a:schemeClr val="accent6">
                  <a:lumMod val="75000"/>
                </a:schemeClr>
              </a:buClr>
              <a:buFont typeface="Georgia" pitchFamily="18" charset="0"/>
              <a:buNone/>
              <a:defRPr/>
            </a:pPr>
            <a:endParaRPr lang="ru-RU" dirty="0"/>
          </a:p>
        </p:txBody>
      </p:sp>
      <p:sp>
        <p:nvSpPr>
          <p:cNvPr id="15362" name="Объект 2"/>
          <p:cNvSpPr>
            <a:spLocks noGrp="1"/>
          </p:cNvSpPr>
          <p:nvPr>
            <p:ph sz="quarter" idx="13"/>
          </p:nvPr>
        </p:nvSpPr>
        <p:spPr>
          <a:xfrm>
            <a:off x="1116013" y="765175"/>
            <a:ext cx="6400800" cy="3475038"/>
          </a:xfrm>
        </p:spPr>
        <p:txBody>
          <a:bodyPr/>
          <a:lstStyle/>
          <a:p>
            <a:pPr marL="44450" indent="0" algn="ctr">
              <a:buFont typeface="Georgia" pitchFamily="18" charset="0"/>
              <a:buNone/>
            </a:pPr>
            <a:r>
              <a:rPr lang="uk-UA" sz="4000" b="1" smtClean="0"/>
              <a:t>Моє життєве кредо</a:t>
            </a:r>
          </a:p>
          <a:p>
            <a:pPr marL="44450" indent="0" algn="ctr">
              <a:buFont typeface="Georgia" pitchFamily="18" charset="0"/>
              <a:buNone/>
            </a:pPr>
            <a:r>
              <a:rPr lang="ru-RU" sz="4000" smtClean="0"/>
              <a:t>"</a:t>
            </a:r>
            <a:r>
              <a:rPr lang="ru-RU" sz="4000" i="1" smtClean="0"/>
              <a:t>Допомагаючи іншому піднятися на гору, ви самі наближаєтесь до вершини".</a:t>
            </a:r>
            <a:r>
              <a:rPr lang="ru-RU" sz="1800" smtClean="0"/>
              <a:t> </a:t>
            </a:r>
            <a:endParaRPr lang="uk-UA" sz="4000" b="1" smtClean="0"/>
          </a:p>
          <a:p>
            <a:pPr marL="44450" indent="0" algn="ctr" eaLnBrk="1" hangingPunct="1">
              <a:buFont typeface="Georgia" pitchFamily="18" charset="0"/>
              <a:buNone/>
            </a:pPr>
            <a:endParaRPr lang="ru-RU" sz="4000" b="1" smtClean="0"/>
          </a:p>
        </p:txBody>
      </p:sp>
      <p:pic>
        <p:nvPicPr>
          <p:cNvPr id="15364" name="Picture 4" descr="655"/>
          <p:cNvPicPr>
            <a:picLocks noChangeAspect="1" noChangeArrowheads="1"/>
          </p:cNvPicPr>
          <p:nvPr/>
        </p:nvPicPr>
        <p:blipFill>
          <a:blip r:embed="rId2" cstate="print"/>
          <a:srcRect/>
          <a:stretch>
            <a:fillRect/>
          </a:stretch>
        </p:blipFill>
        <p:spPr bwMode="auto">
          <a:xfrm>
            <a:off x="6227763" y="3638550"/>
            <a:ext cx="2608262" cy="3219450"/>
          </a:xfrm>
          <a:prstGeom prst="rect">
            <a:avLst/>
          </a:prstGeom>
          <a:noFill/>
        </p:spPr>
      </p:pic>
      <p:pic>
        <p:nvPicPr>
          <p:cNvPr id="15366" name="Picture 6" descr="EDCN062"/>
          <p:cNvPicPr>
            <a:picLocks noChangeAspect="1" noChangeArrowheads="1"/>
          </p:cNvPicPr>
          <p:nvPr/>
        </p:nvPicPr>
        <p:blipFill>
          <a:blip r:embed="rId3" cstate="print"/>
          <a:srcRect/>
          <a:stretch>
            <a:fillRect/>
          </a:stretch>
        </p:blipFill>
        <p:spPr bwMode="auto">
          <a:xfrm>
            <a:off x="323850" y="4149725"/>
            <a:ext cx="4162425" cy="2344738"/>
          </a:xfrm>
          <a:prstGeom prst="rect">
            <a:avLst/>
          </a:prstGeom>
          <a:noFill/>
        </p:spPr>
      </p:pic>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bwMode="auto">
          <a:xfrm>
            <a:off x="1793875" y="7750175"/>
            <a:ext cx="6511925" cy="142875"/>
          </a:xfrm>
        </p:spPr>
        <p:txBody>
          <a:bodyPr wrap="square" numCol="1" compatLnSpc="1">
            <a:prstTxWarp prst="textNoShape">
              <a:avLst/>
            </a:prstTxWarp>
          </a:bodyPr>
          <a:lstStyle/>
          <a:p>
            <a:pPr eaLnBrk="1" hangingPunct="1"/>
            <a:endParaRPr lang="ru-RU" sz="4200" smtClean="0">
              <a:solidFill>
                <a:schemeClr val="tx1"/>
              </a:solidFill>
              <a:effectLst/>
            </a:endParaRPr>
          </a:p>
        </p:txBody>
      </p:sp>
      <p:sp>
        <p:nvSpPr>
          <p:cNvPr id="16386" name="Объект 2"/>
          <p:cNvSpPr>
            <a:spLocks noGrp="1"/>
          </p:cNvSpPr>
          <p:nvPr>
            <p:ph sz="quarter" idx="13"/>
          </p:nvPr>
        </p:nvSpPr>
        <p:spPr>
          <a:xfrm>
            <a:off x="107950" y="731838"/>
            <a:ext cx="8928100" cy="4065587"/>
          </a:xfrm>
        </p:spPr>
        <p:txBody>
          <a:bodyPr/>
          <a:lstStyle/>
          <a:p>
            <a:pPr marL="44450" indent="0" algn="ctr" eaLnBrk="1" hangingPunct="1">
              <a:lnSpc>
                <a:spcPct val="90000"/>
              </a:lnSpc>
              <a:buFont typeface="Georgia" pitchFamily="18" charset="0"/>
              <a:buNone/>
            </a:pPr>
            <a:r>
              <a:rPr lang="uk-UA" sz="3700" b="1" smtClean="0">
                <a:latin typeface="Arial" charset="0"/>
              </a:rPr>
              <a:t>Тема </a:t>
            </a:r>
            <a:r>
              <a:rPr lang="uk-UA" sz="3700" b="1" smtClean="0"/>
              <a:t> педагогічн</a:t>
            </a:r>
            <a:r>
              <a:rPr lang="uk-UA" sz="3700" b="1" smtClean="0">
                <a:latin typeface="Arial" charset="0"/>
              </a:rPr>
              <a:t>ого</a:t>
            </a:r>
            <a:r>
              <a:rPr lang="uk-UA" sz="3700" b="1" smtClean="0"/>
              <a:t> досвід</a:t>
            </a:r>
            <a:r>
              <a:rPr lang="uk-UA" sz="3700" b="1" smtClean="0">
                <a:latin typeface="Arial" charset="0"/>
              </a:rPr>
              <a:t>у</a:t>
            </a:r>
            <a:r>
              <a:rPr lang="uk-UA" sz="3700" smtClean="0"/>
              <a:t>:</a:t>
            </a:r>
            <a:endParaRPr lang="uk-UA" smtClean="0"/>
          </a:p>
          <a:p>
            <a:pPr marL="44450" indent="0" algn="ctr" eaLnBrk="1" hangingPunct="1">
              <a:lnSpc>
                <a:spcPct val="90000"/>
              </a:lnSpc>
              <a:buFont typeface="Georgia" pitchFamily="18" charset="0"/>
              <a:buNone/>
            </a:pPr>
            <a:r>
              <a:rPr lang="uk-UA" sz="4100" b="1" i="1" smtClean="0">
                <a:solidFill>
                  <a:schemeClr val="accent1"/>
                </a:solidFill>
              </a:rPr>
              <a:t>Уроки геометрії. Крок в сучасне життя.</a:t>
            </a:r>
            <a:r>
              <a:rPr lang="uk-UA" sz="4100" b="1" i="1" smtClean="0">
                <a:solidFill>
                  <a:schemeClr val="accent1"/>
                </a:solidFill>
                <a:latin typeface="Arial" charset="0"/>
              </a:rPr>
              <a:t> </a:t>
            </a:r>
            <a:r>
              <a:rPr lang="uk-UA" sz="4100" b="1" i="1" smtClean="0">
                <a:solidFill>
                  <a:schemeClr val="accent1"/>
                </a:solidFill>
              </a:rPr>
              <a:t>(Дослідницькі методи роботи при вивченні курсу геометрії в основній та старшій школах.)</a:t>
            </a:r>
            <a:endParaRPr lang="ru-RU" sz="4100" b="1" i="1" smtClean="0">
              <a:solidFill>
                <a:schemeClr val="accent1"/>
              </a:solidFill>
            </a:endParaRPr>
          </a:p>
        </p:txBody>
      </p:sp>
      <p:pic>
        <p:nvPicPr>
          <p:cNvPr id="16387" name="Picture 4" descr="img18"/>
          <p:cNvPicPr>
            <a:picLocks noChangeAspect="1" noChangeArrowheads="1"/>
          </p:cNvPicPr>
          <p:nvPr/>
        </p:nvPicPr>
        <p:blipFill>
          <a:blip r:embed="rId2" cstate="print"/>
          <a:srcRect/>
          <a:stretch>
            <a:fillRect/>
          </a:stretch>
        </p:blipFill>
        <p:spPr bwMode="auto">
          <a:xfrm>
            <a:off x="5795963" y="4149725"/>
            <a:ext cx="3067050" cy="229552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88575" y="4371975"/>
            <a:ext cx="360363" cy="1143000"/>
          </a:xfrm>
        </p:spPr>
        <p:txBody>
          <a:bodyPr/>
          <a:lstStyle/>
          <a:p>
            <a:pPr marL="320040" indent="-320040" eaLnBrk="1" fontAlgn="auto" hangingPunct="1">
              <a:spcAft>
                <a:spcPts val="0"/>
              </a:spcAft>
              <a:buClr>
                <a:schemeClr val="accent6">
                  <a:lumMod val="75000"/>
                </a:schemeClr>
              </a:buClr>
              <a:defRPr/>
            </a:pPr>
            <a:endParaRPr lang="ru-RU" dirty="0"/>
          </a:p>
        </p:txBody>
      </p:sp>
      <p:sp>
        <p:nvSpPr>
          <p:cNvPr id="17410" name="Объект 2"/>
          <p:cNvSpPr>
            <a:spLocks noGrp="1"/>
          </p:cNvSpPr>
          <p:nvPr>
            <p:ph sz="quarter" idx="13"/>
          </p:nvPr>
        </p:nvSpPr>
        <p:spPr>
          <a:xfrm>
            <a:off x="611188" y="731838"/>
            <a:ext cx="7993062" cy="5434012"/>
          </a:xfrm>
        </p:spPr>
        <p:txBody>
          <a:bodyPr/>
          <a:lstStyle/>
          <a:p>
            <a:pPr marL="44450" indent="0" algn="ctr" eaLnBrk="1" hangingPunct="1">
              <a:buFont typeface="Georgia" pitchFamily="18" charset="0"/>
              <a:buNone/>
            </a:pPr>
            <a:r>
              <a:rPr lang="uk-UA" sz="4000" b="1" smtClean="0"/>
              <a:t>Розповсюдження досвіду:</a:t>
            </a:r>
          </a:p>
          <a:p>
            <a:pPr marL="44450" indent="0" eaLnBrk="1" hangingPunct="1">
              <a:buFontTx/>
              <a:buChar char="-"/>
            </a:pPr>
            <a:r>
              <a:rPr lang="uk-UA" sz="2800" smtClean="0"/>
              <a:t>вивчення в межах шкільного та районного методичних об</a:t>
            </a:r>
            <a:r>
              <a:rPr lang="en-US" sz="2800" smtClean="0"/>
              <a:t>`</a:t>
            </a:r>
            <a:r>
              <a:rPr lang="uk-UA" sz="2800" smtClean="0"/>
              <a:t>єднань вчителів математики;</a:t>
            </a:r>
            <a:endParaRPr lang="uk-UA" sz="2800" smtClean="0">
              <a:latin typeface="Arial" charset="0"/>
            </a:endParaRPr>
          </a:p>
          <a:p>
            <a:pPr marL="44450" indent="0" eaLnBrk="1" hangingPunct="1">
              <a:buFontTx/>
              <a:buChar char="-"/>
            </a:pPr>
            <a:endParaRPr lang="uk-UA" sz="2800" smtClean="0">
              <a:latin typeface="Arial" charset="0"/>
            </a:endParaRPr>
          </a:p>
          <a:p>
            <a:pPr marL="44450" indent="0" eaLnBrk="1" hangingPunct="1">
              <a:buFont typeface="Georgia" pitchFamily="18" charset="0"/>
              <a:buNone/>
            </a:pPr>
            <a:r>
              <a:rPr lang="uk-UA" sz="2800" smtClean="0"/>
              <a:t>- застосування в матеріалах педагогічних ярмарок-виставок педагогічних ідей;</a:t>
            </a:r>
            <a:endParaRPr lang="uk-UA" sz="2800" smtClean="0">
              <a:latin typeface="Arial" charset="0"/>
            </a:endParaRPr>
          </a:p>
          <a:p>
            <a:pPr marL="44450" indent="0" eaLnBrk="1" hangingPunct="1">
              <a:buFont typeface="Georgia" pitchFamily="18" charset="0"/>
              <a:buNone/>
            </a:pPr>
            <a:endParaRPr lang="uk-UA" sz="2800" smtClean="0">
              <a:latin typeface="Arial" charset="0"/>
            </a:endParaRPr>
          </a:p>
          <a:p>
            <a:pPr marL="44450" indent="0" eaLnBrk="1" hangingPunct="1">
              <a:buFont typeface="Georgia" pitchFamily="18" charset="0"/>
              <a:buNone/>
            </a:pPr>
            <a:r>
              <a:rPr lang="uk-UA" sz="2800" smtClean="0"/>
              <a:t>- друкування в журналі </a:t>
            </a:r>
          </a:p>
          <a:p>
            <a:pPr marL="44450" indent="0" eaLnBrk="1" hangingPunct="1">
              <a:buFont typeface="Georgia" pitchFamily="18" charset="0"/>
              <a:buNone/>
            </a:pPr>
            <a:r>
              <a:rPr lang="uk-UA" sz="2800" smtClean="0"/>
              <a:t>«Математика в школах України»</a:t>
            </a:r>
            <a:endParaRPr lang="ru-RU" sz="2800" smtClean="0"/>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bwMode="auto">
          <a:xfrm>
            <a:off x="1793875" y="7605713"/>
            <a:ext cx="6511925" cy="431800"/>
          </a:xfrm>
        </p:spPr>
        <p:txBody>
          <a:bodyPr wrap="square" numCol="1" compatLnSpc="1">
            <a:prstTxWarp prst="textNoShape">
              <a:avLst/>
            </a:prstTxWarp>
          </a:bodyPr>
          <a:lstStyle/>
          <a:p>
            <a:pPr eaLnBrk="1" hangingPunct="1"/>
            <a:endParaRPr lang="ru-RU" sz="4200" smtClean="0">
              <a:solidFill>
                <a:schemeClr val="tx1"/>
              </a:solidFill>
              <a:effectLst/>
            </a:endParaRPr>
          </a:p>
        </p:txBody>
      </p:sp>
      <p:pic>
        <p:nvPicPr>
          <p:cNvPr id="18434" name="Picture 4" descr="IMG_0003"/>
          <p:cNvPicPr>
            <a:picLocks noChangeAspect="1" noChangeArrowheads="1"/>
          </p:cNvPicPr>
          <p:nvPr/>
        </p:nvPicPr>
        <p:blipFill>
          <a:blip r:embed="rId2" cstate="print"/>
          <a:srcRect/>
          <a:stretch>
            <a:fillRect/>
          </a:stretch>
        </p:blipFill>
        <p:spPr bwMode="auto">
          <a:xfrm>
            <a:off x="3851275" y="260350"/>
            <a:ext cx="1746250" cy="2328863"/>
          </a:xfrm>
          <a:prstGeom prst="rect">
            <a:avLst/>
          </a:prstGeom>
          <a:noFill/>
          <a:ln w="9525">
            <a:noFill/>
            <a:miter lim="800000"/>
            <a:headEnd/>
            <a:tailEnd/>
          </a:ln>
        </p:spPr>
      </p:pic>
      <p:pic>
        <p:nvPicPr>
          <p:cNvPr id="18435" name="Рисунок 5" descr="F:\ВО\IMG_0122.JPG"/>
          <p:cNvPicPr>
            <a:picLocks noGrp="1" noChangeAspect="1" noChangeArrowheads="1"/>
          </p:cNvPicPr>
          <p:nvPr>
            <p:ph type="body" idx="4294967295"/>
          </p:nvPr>
        </p:nvPicPr>
        <p:blipFill>
          <a:blip r:embed="rId3" cstate="print"/>
          <a:srcRect t="18047"/>
          <a:stretch>
            <a:fillRect/>
          </a:stretch>
        </p:blipFill>
        <p:spPr>
          <a:xfrm>
            <a:off x="468313" y="2060575"/>
            <a:ext cx="1800225" cy="2609850"/>
          </a:xfrm>
        </p:spPr>
      </p:pic>
      <p:pic>
        <p:nvPicPr>
          <p:cNvPr id="18436" name="Рисунок 4" descr="F:\ВО\IMG_0009.jpg"/>
          <p:cNvPicPr>
            <a:picLocks noChangeAspect="1" noChangeArrowheads="1"/>
          </p:cNvPicPr>
          <p:nvPr/>
        </p:nvPicPr>
        <p:blipFill>
          <a:blip r:embed="rId4" cstate="print"/>
          <a:srcRect r="4504" b="17427"/>
          <a:stretch>
            <a:fillRect/>
          </a:stretch>
        </p:blipFill>
        <p:spPr bwMode="auto">
          <a:xfrm>
            <a:off x="5878513" y="333375"/>
            <a:ext cx="3265487" cy="2125663"/>
          </a:xfrm>
          <a:prstGeom prst="rect">
            <a:avLst/>
          </a:prstGeom>
          <a:noFill/>
          <a:ln w="9525">
            <a:noFill/>
            <a:miter lim="800000"/>
            <a:headEnd/>
            <a:tailEnd/>
          </a:ln>
        </p:spPr>
      </p:pic>
      <p:pic>
        <p:nvPicPr>
          <p:cNvPr id="18437" name="Рисунок 7" descr="F:\ВО\IMG_0012.JPG"/>
          <p:cNvPicPr>
            <a:picLocks noChangeAspect="1" noChangeArrowheads="1"/>
          </p:cNvPicPr>
          <p:nvPr/>
        </p:nvPicPr>
        <p:blipFill>
          <a:blip r:embed="rId5" cstate="print"/>
          <a:srcRect/>
          <a:stretch>
            <a:fillRect/>
          </a:stretch>
        </p:blipFill>
        <p:spPr bwMode="auto">
          <a:xfrm>
            <a:off x="3132138" y="4581525"/>
            <a:ext cx="2773362" cy="2074863"/>
          </a:xfrm>
          <a:prstGeom prst="rect">
            <a:avLst/>
          </a:prstGeom>
          <a:noFill/>
          <a:ln w="9525">
            <a:noFill/>
            <a:miter lim="800000"/>
            <a:headEnd/>
            <a:tailEnd/>
          </a:ln>
        </p:spPr>
      </p:pic>
      <p:pic>
        <p:nvPicPr>
          <p:cNvPr id="18438" name="Рисунок 8" descr="F:\ВО\IMG_0051.JPG"/>
          <p:cNvPicPr>
            <a:picLocks noChangeAspect="1" noChangeArrowheads="1"/>
          </p:cNvPicPr>
          <p:nvPr/>
        </p:nvPicPr>
        <p:blipFill>
          <a:blip r:embed="rId6" cstate="print"/>
          <a:srcRect/>
          <a:stretch>
            <a:fillRect/>
          </a:stretch>
        </p:blipFill>
        <p:spPr bwMode="auto">
          <a:xfrm>
            <a:off x="250825" y="333375"/>
            <a:ext cx="3487738" cy="1960563"/>
          </a:xfrm>
          <a:prstGeom prst="rect">
            <a:avLst/>
          </a:prstGeom>
          <a:noFill/>
          <a:ln w="9525">
            <a:noFill/>
            <a:miter lim="800000"/>
            <a:headEnd/>
            <a:tailEnd/>
          </a:ln>
        </p:spPr>
      </p:pic>
      <p:pic>
        <p:nvPicPr>
          <p:cNvPr id="18439" name="Рисунок 200" descr="IMG_0937"/>
          <p:cNvPicPr>
            <a:picLocks noChangeAspect="1" noChangeArrowheads="1"/>
          </p:cNvPicPr>
          <p:nvPr/>
        </p:nvPicPr>
        <p:blipFill>
          <a:blip r:embed="rId7" cstate="print"/>
          <a:srcRect/>
          <a:stretch>
            <a:fillRect/>
          </a:stretch>
        </p:blipFill>
        <p:spPr bwMode="auto">
          <a:xfrm>
            <a:off x="5940425" y="4797425"/>
            <a:ext cx="2908300" cy="1620838"/>
          </a:xfrm>
          <a:prstGeom prst="rect">
            <a:avLst/>
          </a:prstGeom>
          <a:noFill/>
          <a:ln w="9525">
            <a:noFill/>
            <a:miter lim="800000"/>
            <a:headEnd/>
            <a:tailEnd/>
          </a:ln>
        </p:spPr>
      </p:pic>
      <p:pic>
        <p:nvPicPr>
          <p:cNvPr id="18440" name="Рисунок 16" descr="IMG_0961"/>
          <p:cNvPicPr>
            <a:picLocks noChangeAspect="1" noChangeArrowheads="1"/>
          </p:cNvPicPr>
          <p:nvPr/>
        </p:nvPicPr>
        <p:blipFill>
          <a:blip r:embed="rId8" cstate="print"/>
          <a:srcRect l="-1225" t="5420" r="17365"/>
          <a:stretch>
            <a:fillRect/>
          </a:stretch>
        </p:blipFill>
        <p:spPr bwMode="auto">
          <a:xfrm>
            <a:off x="6537325" y="2924175"/>
            <a:ext cx="2606675" cy="1638300"/>
          </a:xfrm>
          <a:prstGeom prst="rect">
            <a:avLst/>
          </a:prstGeom>
          <a:noFill/>
          <a:ln w="9525">
            <a:noFill/>
            <a:miter lim="800000"/>
            <a:headEnd/>
            <a:tailEnd/>
          </a:ln>
        </p:spPr>
      </p:pic>
      <p:pic>
        <p:nvPicPr>
          <p:cNvPr id="18441" name="Рисунок 6" descr="F:\ВО\IMG_0123.JPG"/>
          <p:cNvPicPr>
            <a:picLocks noChangeAspect="1" noChangeArrowheads="1"/>
          </p:cNvPicPr>
          <p:nvPr/>
        </p:nvPicPr>
        <p:blipFill>
          <a:blip r:embed="rId9" cstate="print"/>
          <a:srcRect/>
          <a:stretch>
            <a:fillRect/>
          </a:stretch>
        </p:blipFill>
        <p:spPr bwMode="auto">
          <a:xfrm>
            <a:off x="0" y="4941888"/>
            <a:ext cx="3043238" cy="1704975"/>
          </a:xfrm>
          <a:prstGeom prst="rect">
            <a:avLst/>
          </a:prstGeom>
          <a:noFill/>
          <a:ln w="9525">
            <a:noFill/>
            <a:miter lim="800000"/>
            <a:headEnd/>
            <a:tailEnd/>
          </a:ln>
        </p:spPr>
      </p:pic>
      <p:pic>
        <p:nvPicPr>
          <p:cNvPr id="18442" name="Picture 13" descr="IMG_0008"/>
          <p:cNvPicPr>
            <a:picLocks noChangeAspect="1" noChangeArrowheads="1"/>
          </p:cNvPicPr>
          <p:nvPr/>
        </p:nvPicPr>
        <p:blipFill>
          <a:blip r:embed="rId10" cstate="print"/>
          <a:srcRect/>
          <a:stretch>
            <a:fillRect/>
          </a:stretch>
        </p:blipFill>
        <p:spPr bwMode="auto">
          <a:xfrm>
            <a:off x="2339975" y="2205038"/>
            <a:ext cx="1616075" cy="2163762"/>
          </a:xfrm>
          <a:prstGeom prst="rect">
            <a:avLst/>
          </a:prstGeom>
          <a:noFill/>
          <a:ln w="9525">
            <a:noFill/>
            <a:miter lim="800000"/>
            <a:headEnd/>
            <a:tailEnd/>
          </a:ln>
        </p:spPr>
      </p:pic>
      <p:pic>
        <p:nvPicPr>
          <p:cNvPr id="18443" name="Picture 14" descr="IMG_0004"/>
          <p:cNvPicPr>
            <a:picLocks noChangeAspect="1" noChangeArrowheads="1"/>
          </p:cNvPicPr>
          <p:nvPr/>
        </p:nvPicPr>
        <p:blipFill>
          <a:blip r:embed="rId11" cstate="print"/>
          <a:srcRect/>
          <a:stretch>
            <a:fillRect/>
          </a:stretch>
        </p:blipFill>
        <p:spPr bwMode="auto">
          <a:xfrm>
            <a:off x="4356100" y="2708275"/>
            <a:ext cx="2305050" cy="1725613"/>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20040" indent="-320040" eaLnBrk="1" fontAlgn="auto" hangingPunct="1">
              <a:spcAft>
                <a:spcPts val="0"/>
              </a:spcAft>
              <a:buClr>
                <a:schemeClr val="accent6">
                  <a:lumMod val="75000"/>
                </a:schemeClr>
              </a:buClr>
              <a:defRPr/>
            </a:pPr>
            <a:endParaRPr lang="ru-RU"/>
          </a:p>
        </p:txBody>
      </p:sp>
      <p:sp>
        <p:nvSpPr>
          <p:cNvPr id="19458" name="Объект 2"/>
          <p:cNvSpPr>
            <a:spLocks noGrp="1"/>
          </p:cNvSpPr>
          <p:nvPr>
            <p:ph sz="quarter" idx="13"/>
          </p:nvPr>
        </p:nvSpPr>
        <p:spPr>
          <a:xfrm>
            <a:off x="250825" y="731838"/>
            <a:ext cx="8713788" cy="5649912"/>
          </a:xfrm>
        </p:spPr>
        <p:txBody>
          <a:bodyPr/>
          <a:lstStyle/>
          <a:p>
            <a:pPr marL="44450" indent="0" algn="ctr" eaLnBrk="1" hangingPunct="1">
              <a:buFont typeface="Georgia" pitchFamily="18" charset="0"/>
              <a:buNone/>
            </a:pPr>
            <a:r>
              <a:rPr lang="uk-UA" sz="4000" b="1" smtClean="0"/>
              <a:t>Завідувач шкільного історико-краєзнавчого музею.</a:t>
            </a:r>
          </a:p>
          <a:p>
            <a:pPr marL="44450" indent="0" eaLnBrk="1" hangingPunct="1">
              <a:buFont typeface="Georgia" pitchFamily="18" charset="0"/>
              <a:buNone/>
            </a:pPr>
            <a:endParaRPr lang="ru-RU" sz="4000" smtClean="0"/>
          </a:p>
        </p:txBody>
      </p:sp>
      <p:pic>
        <p:nvPicPr>
          <p:cNvPr id="19459" name="Picture 4" descr="Рисунок (2)"/>
          <p:cNvPicPr>
            <a:picLocks noChangeAspect="1" noChangeArrowheads="1"/>
          </p:cNvPicPr>
          <p:nvPr/>
        </p:nvPicPr>
        <p:blipFill>
          <a:blip r:embed="rId2" cstate="print"/>
          <a:srcRect/>
          <a:stretch>
            <a:fillRect/>
          </a:stretch>
        </p:blipFill>
        <p:spPr bwMode="auto">
          <a:xfrm rot="-219574">
            <a:off x="323850" y="2060575"/>
            <a:ext cx="2581275" cy="3679825"/>
          </a:xfrm>
          <a:prstGeom prst="rect">
            <a:avLst/>
          </a:prstGeom>
          <a:noFill/>
          <a:ln w="9525">
            <a:noFill/>
            <a:miter lim="800000"/>
            <a:headEnd/>
            <a:tailEnd/>
          </a:ln>
        </p:spPr>
      </p:pic>
      <p:pic>
        <p:nvPicPr>
          <p:cNvPr id="19460" name="Picture 6" descr="Рисунок (4)"/>
          <p:cNvPicPr>
            <a:picLocks noChangeAspect="1" noChangeArrowheads="1"/>
          </p:cNvPicPr>
          <p:nvPr/>
        </p:nvPicPr>
        <p:blipFill>
          <a:blip r:embed="rId3" cstate="print"/>
          <a:srcRect/>
          <a:stretch>
            <a:fillRect/>
          </a:stretch>
        </p:blipFill>
        <p:spPr bwMode="auto">
          <a:xfrm>
            <a:off x="5940425" y="2060575"/>
            <a:ext cx="2438400" cy="3455988"/>
          </a:xfrm>
          <a:prstGeom prst="rect">
            <a:avLst/>
          </a:prstGeom>
          <a:noFill/>
          <a:ln w="9525">
            <a:noFill/>
            <a:miter lim="800000"/>
            <a:headEnd/>
            <a:tailEnd/>
          </a:ln>
        </p:spPr>
      </p:pic>
      <p:pic>
        <p:nvPicPr>
          <p:cNvPr id="19461" name="Picture 7" descr="Рисунок"/>
          <p:cNvPicPr>
            <a:picLocks noChangeAspect="1" noChangeArrowheads="1"/>
          </p:cNvPicPr>
          <p:nvPr/>
        </p:nvPicPr>
        <p:blipFill>
          <a:blip r:embed="rId4" cstate="print"/>
          <a:srcRect/>
          <a:stretch>
            <a:fillRect/>
          </a:stretch>
        </p:blipFill>
        <p:spPr bwMode="auto">
          <a:xfrm>
            <a:off x="3132138" y="2060575"/>
            <a:ext cx="2789237" cy="3529013"/>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p:nvPr>
        </p:nvSpPr>
        <p:spPr bwMode="auto"/>
        <p:txBody>
          <a:bodyPr wrap="square" numCol="1" compatLnSpc="1">
            <a:prstTxWarp prst="textNoShape">
              <a:avLst/>
            </a:prstTxWarp>
          </a:bodyPr>
          <a:lstStyle/>
          <a:p>
            <a:pPr eaLnBrk="1" hangingPunct="1"/>
            <a:endParaRPr lang="ru-RU" smtClean="0">
              <a:solidFill>
                <a:schemeClr val="tx1"/>
              </a:solidFill>
              <a:effectLst/>
            </a:endParaRPr>
          </a:p>
        </p:txBody>
      </p:sp>
      <p:sp>
        <p:nvSpPr>
          <p:cNvPr id="20482" name="Rectangle 3"/>
          <p:cNvSpPr>
            <a:spLocks noGrp="1"/>
          </p:cNvSpPr>
          <p:nvPr>
            <p:ph type="body" idx="4294967295"/>
          </p:nvPr>
        </p:nvSpPr>
        <p:spPr/>
        <p:txBody>
          <a:bodyPr/>
          <a:lstStyle/>
          <a:p>
            <a:pPr eaLnBrk="1" hangingPunct="1"/>
            <a:endParaRPr lang="ru-RU" smtClean="0"/>
          </a:p>
        </p:txBody>
      </p:sp>
      <p:pic>
        <p:nvPicPr>
          <p:cNvPr id="20483" name="Picture 4" descr="Рисунок (5)"/>
          <p:cNvPicPr>
            <a:picLocks noChangeAspect="1" noChangeArrowheads="1"/>
          </p:cNvPicPr>
          <p:nvPr/>
        </p:nvPicPr>
        <p:blipFill>
          <a:blip r:embed="rId2" cstate="print"/>
          <a:srcRect/>
          <a:stretch>
            <a:fillRect/>
          </a:stretch>
        </p:blipFill>
        <p:spPr bwMode="auto">
          <a:xfrm>
            <a:off x="0" y="260350"/>
            <a:ext cx="2554288" cy="3600450"/>
          </a:xfrm>
          <a:prstGeom prst="rect">
            <a:avLst/>
          </a:prstGeom>
          <a:noFill/>
          <a:ln w="9525">
            <a:noFill/>
            <a:miter lim="800000"/>
            <a:headEnd/>
            <a:tailEnd/>
          </a:ln>
        </p:spPr>
      </p:pic>
      <p:pic>
        <p:nvPicPr>
          <p:cNvPr id="20484" name="Picture 5" descr="Рисунок (6)"/>
          <p:cNvPicPr>
            <a:picLocks noChangeAspect="1" noChangeArrowheads="1"/>
          </p:cNvPicPr>
          <p:nvPr/>
        </p:nvPicPr>
        <p:blipFill>
          <a:blip r:embed="rId3" cstate="print"/>
          <a:srcRect/>
          <a:stretch>
            <a:fillRect/>
          </a:stretch>
        </p:blipFill>
        <p:spPr bwMode="auto">
          <a:xfrm>
            <a:off x="3563938" y="188913"/>
            <a:ext cx="2349500" cy="3248025"/>
          </a:xfrm>
          <a:prstGeom prst="rect">
            <a:avLst/>
          </a:prstGeom>
          <a:noFill/>
          <a:ln w="9525">
            <a:noFill/>
            <a:miter lim="800000"/>
            <a:headEnd/>
            <a:tailEnd/>
          </a:ln>
        </p:spPr>
      </p:pic>
      <p:pic>
        <p:nvPicPr>
          <p:cNvPr id="20485" name="Picture 6" descr="Рисунок (7)"/>
          <p:cNvPicPr>
            <a:picLocks noChangeAspect="1" noChangeArrowheads="1"/>
          </p:cNvPicPr>
          <p:nvPr/>
        </p:nvPicPr>
        <p:blipFill>
          <a:blip r:embed="rId4" cstate="print"/>
          <a:srcRect/>
          <a:stretch>
            <a:fillRect/>
          </a:stretch>
        </p:blipFill>
        <p:spPr bwMode="auto">
          <a:xfrm>
            <a:off x="6659563" y="260350"/>
            <a:ext cx="2198687" cy="3106738"/>
          </a:xfrm>
          <a:prstGeom prst="rect">
            <a:avLst/>
          </a:prstGeom>
          <a:noFill/>
          <a:ln w="9525">
            <a:noFill/>
            <a:miter lim="800000"/>
            <a:headEnd/>
            <a:tailEnd/>
          </a:ln>
        </p:spPr>
      </p:pic>
      <p:pic>
        <p:nvPicPr>
          <p:cNvPr id="20486" name="Picture 7" descr="Рисунок (8)"/>
          <p:cNvPicPr>
            <a:picLocks noChangeAspect="1" noChangeArrowheads="1"/>
          </p:cNvPicPr>
          <p:nvPr/>
        </p:nvPicPr>
        <p:blipFill>
          <a:blip r:embed="rId5" cstate="print"/>
          <a:srcRect/>
          <a:stretch>
            <a:fillRect/>
          </a:stretch>
        </p:blipFill>
        <p:spPr bwMode="auto">
          <a:xfrm>
            <a:off x="1908175" y="3429000"/>
            <a:ext cx="2498725" cy="3429000"/>
          </a:xfrm>
          <a:prstGeom prst="rect">
            <a:avLst/>
          </a:prstGeom>
          <a:noFill/>
          <a:ln w="9525">
            <a:noFill/>
            <a:miter lim="800000"/>
            <a:headEnd/>
            <a:tailEnd/>
          </a:ln>
        </p:spPr>
      </p:pic>
      <p:pic>
        <p:nvPicPr>
          <p:cNvPr id="20487" name="Picture 9" descr="Рисунок (10)"/>
          <p:cNvPicPr>
            <a:picLocks noChangeAspect="1" noChangeArrowheads="1"/>
          </p:cNvPicPr>
          <p:nvPr/>
        </p:nvPicPr>
        <p:blipFill>
          <a:blip r:embed="rId6" cstate="print"/>
          <a:srcRect/>
          <a:stretch>
            <a:fillRect/>
          </a:stretch>
        </p:blipFill>
        <p:spPr bwMode="auto">
          <a:xfrm>
            <a:off x="4572000" y="3432175"/>
            <a:ext cx="2495550" cy="342582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p:cNvSpPr>
          <p:nvPr>
            <p:ph type="body" idx="4294967295"/>
          </p:nvPr>
        </p:nvSpPr>
        <p:spPr/>
        <p:txBody>
          <a:bodyPr/>
          <a:lstStyle/>
          <a:p>
            <a:pPr eaLnBrk="1" hangingPunct="1"/>
            <a:endParaRPr lang="ru-RU" smtClean="0"/>
          </a:p>
        </p:txBody>
      </p:sp>
      <p:pic>
        <p:nvPicPr>
          <p:cNvPr id="21506" name="Picture 4" descr="Рисунок (11)"/>
          <p:cNvPicPr>
            <a:picLocks noChangeAspect="1" noChangeArrowheads="1"/>
          </p:cNvPicPr>
          <p:nvPr/>
        </p:nvPicPr>
        <p:blipFill>
          <a:blip r:embed="rId2" cstate="print"/>
          <a:srcRect/>
          <a:stretch>
            <a:fillRect/>
          </a:stretch>
        </p:blipFill>
        <p:spPr bwMode="auto">
          <a:xfrm>
            <a:off x="4716463" y="0"/>
            <a:ext cx="2630487" cy="3700463"/>
          </a:xfrm>
          <a:prstGeom prst="rect">
            <a:avLst/>
          </a:prstGeom>
          <a:noFill/>
          <a:ln w="9525">
            <a:noFill/>
            <a:miter lim="800000"/>
            <a:headEnd/>
            <a:tailEnd/>
          </a:ln>
        </p:spPr>
      </p:pic>
      <p:pic>
        <p:nvPicPr>
          <p:cNvPr id="21507" name="Picture 5" descr="Рисунок (12)"/>
          <p:cNvPicPr>
            <a:picLocks noChangeAspect="1" noChangeArrowheads="1"/>
          </p:cNvPicPr>
          <p:nvPr/>
        </p:nvPicPr>
        <p:blipFill>
          <a:blip r:embed="rId3" cstate="print"/>
          <a:srcRect/>
          <a:stretch>
            <a:fillRect/>
          </a:stretch>
        </p:blipFill>
        <p:spPr bwMode="auto">
          <a:xfrm>
            <a:off x="6372225" y="3573463"/>
            <a:ext cx="2287588" cy="3141662"/>
          </a:xfrm>
          <a:prstGeom prst="rect">
            <a:avLst/>
          </a:prstGeom>
          <a:noFill/>
          <a:ln w="9525">
            <a:noFill/>
            <a:miter lim="800000"/>
            <a:headEnd/>
            <a:tailEnd/>
          </a:ln>
        </p:spPr>
      </p:pic>
      <p:pic>
        <p:nvPicPr>
          <p:cNvPr id="21508" name="Picture 6" descr="Рисунок"/>
          <p:cNvPicPr>
            <a:picLocks noChangeAspect="1" noChangeArrowheads="1"/>
          </p:cNvPicPr>
          <p:nvPr/>
        </p:nvPicPr>
        <p:blipFill>
          <a:blip r:embed="rId4" cstate="print"/>
          <a:srcRect/>
          <a:stretch>
            <a:fillRect/>
          </a:stretch>
        </p:blipFill>
        <p:spPr bwMode="auto">
          <a:xfrm>
            <a:off x="323850" y="3676650"/>
            <a:ext cx="2317750" cy="3181350"/>
          </a:xfrm>
          <a:prstGeom prst="rect">
            <a:avLst/>
          </a:prstGeom>
          <a:noFill/>
          <a:ln w="9525">
            <a:noFill/>
            <a:miter lim="800000"/>
            <a:headEnd/>
            <a:tailEnd/>
          </a:ln>
        </p:spPr>
      </p:pic>
      <p:pic>
        <p:nvPicPr>
          <p:cNvPr id="21509" name="Picture 7" descr="Рисунок (3)"/>
          <p:cNvPicPr>
            <a:picLocks noGrp="1" noChangeAspect="1" noChangeArrowheads="1"/>
          </p:cNvPicPr>
          <p:nvPr>
            <p:ph type="title"/>
          </p:nvPr>
        </p:nvPicPr>
        <p:blipFill>
          <a:blip r:embed="rId5" cstate="print"/>
          <a:srcRect/>
          <a:stretch>
            <a:fillRect/>
          </a:stretch>
        </p:blipFill>
        <p:spPr bwMode="auto">
          <a:xfrm>
            <a:off x="1763713" y="0"/>
            <a:ext cx="2555875" cy="3644900"/>
          </a:xfrm>
        </p:spPr>
      </p:pic>
      <p:pic>
        <p:nvPicPr>
          <p:cNvPr id="21510" name="Picture 8" descr="Рисунок (9)"/>
          <p:cNvPicPr>
            <a:picLocks noChangeAspect="1" noChangeArrowheads="1"/>
          </p:cNvPicPr>
          <p:nvPr/>
        </p:nvPicPr>
        <p:blipFill>
          <a:blip r:embed="rId6" cstate="print"/>
          <a:srcRect/>
          <a:stretch>
            <a:fillRect/>
          </a:stretch>
        </p:blipFill>
        <p:spPr bwMode="auto">
          <a:xfrm>
            <a:off x="3276600" y="3603625"/>
            <a:ext cx="2370138" cy="325437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434</TotalTime>
  <Words>307</Words>
  <Application>Microsoft Office PowerPoint</Application>
  <PresentationFormat>Экран (4:3)</PresentationFormat>
  <Paragraphs>37</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Воздушный поток</vt:lpstr>
      <vt:lpstr>Яковлева Ольга Василівна</vt:lpstr>
      <vt:lpstr>.</vt:lpstr>
      <vt:lpstr>Слайд 3</vt:lpstr>
      <vt:lpstr>Слайд 4</vt:lpstr>
      <vt:lpstr>Слайд 5</vt:lpstr>
      <vt:lpstr>Слайд 6</vt:lpstr>
      <vt:lpstr>Слайд 7</vt:lpstr>
      <vt:lpstr>Слайд 8</vt:lpstr>
      <vt:lpstr>Слайд 9</vt:lpstr>
      <vt:lpstr> </vt:lpstr>
      <vt:lpstr>Слайд 11</vt:lpstr>
      <vt:lpstr>Слайд 12</vt:lpstr>
      <vt:lpstr>Слайд 13</vt:lpstr>
      <vt:lpstr>Слайд 14</vt:lpstr>
      <vt:lpstr>Слайд 15</vt:lpstr>
      <vt:lpstr>Слайд 16</vt:lpstr>
      <vt:lpstr>Слайд 17</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Admin</cp:lastModifiedBy>
  <cp:revision>13</cp:revision>
  <dcterms:created xsi:type="dcterms:W3CDTF">2014-03-22T11:37:59Z</dcterms:created>
  <dcterms:modified xsi:type="dcterms:W3CDTF">2014-04-08T08:15:02Z</dcterms:modified>
</cp:coreProperties>
</file>