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6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4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61" r:id="rId2"/>
    <p:sldId id="263" r:id="rId3"/>
    <p:sldId id="264" r:id="rId4"/>
    <p:sldId id="265" r:id="rId5"/>
    <p:sldId id="267" r:id="rId6"/>
    <p:sldId id="271" r:id="rId7"/>
    <p:sldId id="266" r:id="rId8"/>
    <p:sldId id="268" r:id="rId9"/>
    <p:sldId id="270" r:id="rId10"/>
    <p:sldId id="284" r:id="rId11"/>
    <p:sldId id="285" r:id="rId12"/>
    <p:sldId id="275" r:id="rId13"/>
    <p:sldId id="274" r:id="rId14"/>
    <p:sldId id="273" r:id="rId15"/>
    <p:sldId id="272" r:id="rId16"/>
    <p:sldId id="269" r:id="rId17"/>
    <p:sldId id="276" r:id="rId18"/>
    <p:sldId id="278" r:id="rId19"/>
    <p:sldId id="277" r:id="rId20"/>
    <p:sldId id="279" r:id="rId21"/>
    <p:sldId id="280" r:id="rId22"/>
    <p:sldId id="283" r:id="rId23"/>
    <p:sldId id="26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00FF"/>
    <a:srgbClr val="FF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29" autoAdjust="0"/>
    <p:restoredTop sz="90821" autoAdjust="0"/>
  </p:normalViewPr>
  <p:slideViewPr>
    <p:cSldViewPr>
      <p:cViewPr varScale="1">
        <p:scale>
          <a:sx n="80" d="100"/>
          <a:sy n="80" d="100"/>
        </p:scale>
        <p:origin x="-941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8D873-87F2-4AC4-809F-84BDBB295E9C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42326E-7563-41AC-A20B-DD440E9CBE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малюнки</a:t>
            </a:r>
            <a:r>
              <a:rPr lang="ru-RU" dirty="0" smtClean="0"/>
              <a:t> </a:t>
            </a:r>
            <a:r>
              <a:rPr lang="ru-RU" dirty="0" err="1" smtClean="0"/>
              <a:t>тварин</a:t>
            </a:r>
            <a:r>
              <a:rPr lang="ru-RU" dirty="0" smtClean="0"/>
              <a:t>: </a:t>
            </a:r>
            <a:r>
              <a:rPr lang="uk-UA" b="1" i="1" dirty="0" smtClean="0">
                <a:solidFill>
                  <a:srgbClr val="FF0000"/>
                </a:solidFill>
              </a:rPr>
              <a:t>Дерева, кущі, трав</a:t>
            </a:r>
            <a:r>
              <a:rPr lang="en-US" b="1" i="1" dirty="0" smtClean="0">
                <a:solidFill>
                  <a:srgbClr val="FF0000"/>
                </a:solidFill>
              </a:rPr>
              <a:t>’</a:t>
            </a:r>
            <a:r>
              <a:rPr lang="uk-UA" b="1" i="1" dirty="0" err="1" smtClean="0">
                <a:solidFill>
                  <a:srgbClr val="FF0000"/>
                </a:solidFill>
              </a:rPr>
              <a:t>янисті</a:t>
            </a:r>
            <a:r>
              <a:rPr lang="uk-UA" b="1" i="1" dirty="0" smtClean="0">
                <a:solidFill>
                  <a:srgbClr val="FF0000"/>
                </a:solidFill>
              </a:rPr>
              <a:t> рослини</a:t>
            </a:r>
            <a:r>
              <a:rPr lang="ru-RU" b="1" i="1" dirty="0" smtClean="0"/>
              <a:t> 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 err="1" smtClean="0"/>
              <a:t>швидкість</a:t>
            </a:r>
            <a:r>
              <a:rPr lang="ru-RU" dirty="0" smtClean="0"/>
              <a:t>. </a:t>
            </a:r>
            <a:br>
              <a:rPr lang="ru-RU" dirty="0" smtClean="0"/>
            </a:br>
            <a:r>
              <a:rPr lang="ru-RU" dirty="0" err="1" smtClean="0"/>
              <a:t>Відповідаємо</a:t>
            </a:r>
            <a:r>
              <a:rPr lang="ru-RU" dirty="0" smtClean="0"/>
              <a:t> парами (</a:t>
            </a:r>
            <a:r>
              <a:rPr lang="ru-RU" dirty="0" err="1" smtClean="0"/>
              <a:t>малюнок</a:t>
            </a:r>
            <a:r>
              <a:rPr lang="ru-RU" dirty="0" smtClean="0"/>
              <a:t> </a:t>
            </a:r>
            <a:r>
              <a:rPr lang="ru-RU" dirty="0" err="1" smtClean="0"/>
              <a:t>показуємо</a:t>
            </a:r>
            <a:r>
              <a:rPr lang="ru-RU" dirty="0" smtClean="0"/>
              <a:t> </a:t>
            </a:r>
            <a:r>
              <a:rPr lang="ru-RU" dirty="0" err="1" smtClean="0"/>
              <a:t>одночасно</a:t>
            </a:r>
            <a:r>
              <a:rPr lang="ru-RU" dirty="0" smtClean="0"/>
              <a:t> 1 </a:t>
            </a:r>
            <a:r>
              <a:rPr lang="ru-RU" dirty="0" err="1" smtClean="0"/>
              <a:t>учаснику</a:t>
            </a:r>
            <a:r>
              <a:rPr lang="ru-RU" dirty="0" smtClean="0"/>
              <a:t> </a:t>
            </a:r>
            <a:r>
              <a:rPr lang="ru-RU" dirty="0" err="1" smtClean="0"/>
              <a:t>першої</a:t>
            </a:r>
            <a:r>
              <a:rPr lang="ru-RU" dirty="0" smtClean="0"/>
              <a:t> </a:t>
            </a:r>
            <a:r>
              <a:rPr lang="ru-RU" dirty="0" err="1" smtClean="0"/>
              <a:t>команди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1 </a:t>
            </a:r>
            <a:r>
              <a:rPr lang="ru-RU" dirty="0" err="1" smtClean="0"/>
              <a:t>учаснику</a:t>
            </a:r>
            <a:r>
              <a:rPr lang="ru-RU" dirty="0" smtClean="0"/>
              <a:t> </a:t>
            </a:r>
            <a:r>
              <a:rPr lang="ru-RU" dirty="0" err="1" smtClean="0"/>
              <a:t>другої</a:t>
            </a:r>
            <a:r>
              <a:rPr lang="ru-RU" dirty="0" smtClean="0"/>
              <a:t> </a:t>
            </a:r>
            <a:r>
              <a:rPr lang="ru-RU" dirty="0" err="1" smtClean="0"/>
              <a:t>команди</a:t>
            </a:r>
            <a:r>
              <a:rPr lang="ru-RU" dirty="0" smtClean="0"/>
              <a:t>.) </a:t>
            </a:r>
            <a:br>
              <a:rPr lang="ru-RU" dirty="0" smtClean="0"/>
            </a:br>
            <a:r>
              <a:rPr lang="ru-RU" dirty="0" smtClean="0"/>
              <a:t>За </a:t>
            </a:r>
            <a:r>
              <a:rPr lang="ru-RU" dirty="0" err="1" smtClean="0"/>
              <a:t>правильну</a:t>
            </a:r>
            <a:r>
              <a:rPr lang="ru-RU" dirty="0" smtClean="0"/>
              <a:t> </a:t>
            </a:r>
            <a:r>
              <a:rPr lang="ru-RU" dirty="0" err="1" smtClean="0"/>
              <a:t>відповідь</a:t>
            </a:r>
            <a:r>
              <a:rPr lang="ru-RU" dirty="0" smtClean="0"/>
              <a:t> – 2 </a:t>
            </a:r>
            <a:r>
              <a:rPr lang="ru-RU" dirty="0" err="1" smtClean="0"/>
              <a:t>бали</a:t>
            </a:r>
            <a:r>
              <a:rPr lang="ru-RU" dirty="0" smtClean="0"/>
              <a:t>.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2326E-7563-41AC-A20B-DD440E9CBE1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1 бал за </a:t>
            </a:r>
            <a:r>
              <a:rPr lang="ru-RU" sz="1200" dirty="0" err="1" smtClean="0"/>
              <a:t>правильну</a:t>
            </a:r>
            <a:r>
              <a:rPr lang="ru-RU" sz="1200" dirty="0" smtClean="0"/>
              <a:t> </a:t>
            </a:r>
            <a:r>
              <a:rPr lang="ru-RU" sz="1200" dirty="0" err="1" smtClean="0"/>
              <a:t>відповідь</a:t>
            </a:r>
            <a:r>
              <a:rPr lang="ru-RU" sz="1200" dirty="0" smtClean="0"/>
              <a:t> </a:t>
            </a:r>
            <a:br>
              <a:rPr lang="ru-RU" sz="1200" dirty="0" smtClean="0"/>
            </a:br>
            <a:r>
              <a:rPr lang="ru-RU" sz="1200" dirty="0" err="1" smtClean="0"/>
              <a:t>Запитання</a:t>
            </a:r>
            <a:r>
              <a:rPr lang="ru-RU" sz="1200" dirty="0" smtClean="0"/>
              <a:t> 4 раунду для кожного </a:t>
            </a:r>
            <a:r>
              <a:rPr lang="ru-RU" sz="1200" dirty="0" err="1" smtClean="0"/>
              <a:t>учасника</a:t>
            </a:r>
            <a:r>
              <a:rPr lang="ru-RU" sz="1200" dirty="0" smtClean="0"/>
              <a:t>. </a:t>
            </a:r>
            <a:br>
              <a:rPr lang="ru-RU" sz="1200" dirty="0" smtClean="0"/>
            </a:br>
            <a:r>
              <a:rPr lang="ru-RU" sz="1200" dirty="0" smtClean="0"/>
              <a:t>1 бал за </a:t>
            </a:r>
            <a:r>
              <a:rPr lang="ru-RU" sz="1200" dirty="0" err="1" smtClean="0"/>
              <a:t>правильну</a:t>
            </a:r>
            <a:r>
              <a:rPr lang="ru-RU" sz="1200" dirty="0" smtClean="0"/>
              <a:t> </a:t>
            </a:r>
            <a:r>
              <a:rPr lang="ru-RU" sz="1200" dirty="0" err="1" smtClean="0"/>
              <a:t>відповідь</a:t>
            </a:r>
            <a:r>
              <a:rPr lang="ru-RU" sz="1200" dirty="0" smtClean="0"/>
              <a:t> </a:t>
            </a:r>
            <a:br>
              <a:rPr lang="ru-RU" sz="1200" dirty="0" smtClean="0"/>
            </a:b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Запитання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для кожного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учасника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правильну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відповідь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1 бал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Якого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кольору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бувають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помідори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На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які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три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групи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поділяють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рослини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(дерева,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кущі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трави)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Рослини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поглинають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вуглекислий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газ, 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виділяють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кисень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Як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називається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орган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рослин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що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має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собі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листки,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бруньки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квіти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(стебло)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 Як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називають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рослини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які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використовують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при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лікуванні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різних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захворювань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лікарські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Якого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кольору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бувають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квіти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Як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називають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групу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рослин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яких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листок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має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форму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голки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хвойні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З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насіння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якої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рослини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виготовляють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олію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Орган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рослини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через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який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всмоктуються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поживні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речовини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вода? (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корінь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 Як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називають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рослини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які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люди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використовують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для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озеленення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своїх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домівок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кімнатними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2326E-7563-41AC-A20B-DD440E9CBE1F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швидкість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Відповідаємо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парами.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правильну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відповідь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2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бали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Загадки: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Сонечко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траві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зійшло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усміхнулось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розцвіло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потім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стало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біле-біле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вітром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полетіло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кульбаба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В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жовто-біле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платтячко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вбереться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аромат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духмяний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ллється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потім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вкрита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чисто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чорних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ягідок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намистом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черемха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Дзвіночки-перлинки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ніжці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тонкій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запашні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тендітні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широкому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листі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немов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гіллі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ховають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від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сонця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голівки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малі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конвалія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Я гордо голову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тримаю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перед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вітром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схиляю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жовтий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білий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полум’яний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наче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яблуко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рум'яний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саду я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квітну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навесні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Скажи, яке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ім'я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(тюльпан)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Стережуть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колючки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їй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цвіт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весняний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запашний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осінньої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години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—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червонясті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намистини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Розіграш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загадкових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балів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Загадка: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Хто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ховає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під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кущі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каші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супи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борщі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картопля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2326E-7563-41AC-A20B-DD440E9CBE1F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/>
              <a:t>На </a:t>
            </a:r>
            <a:r>
              <a:rPr lang="ru-RU" sz="1200" dirty="0" err="1" smtClean="0"/>
              <a:t>кожну</a:t>
            </a:r>
            <a:r>
              <a:rPr lang="ru-RU" sz="1200" dirty="0" smtClean="0"/>
              <a:t> </a:t>
            </a:r>
            <a:r>
              <a:rPr lang="ru-RU" sz="1200" dirty="0" err="1" smtClean="0"/>
              <a:t>літеру</a:t>
            </a:r>
            <a:r>
              <a:rPr lang="ru-RU" sz="1200" dirty="0" smtClean="0"/>
              <a:t> </a:t>
            </a:r>
            <a:r>
              <a:rPr lang="ru-RU" sz="1200" dirty="0" err="1" smtClean="0"/>
              <a:t>записати</a:t>
            </a:r>
            <a:r>
              <a:rPr lang="ru-RU" sz="1200" dirty="0" smtClean="0"/>
              <a:t> (</a:t>
            </a:r>
            <a:r>
              <a:rPr lang="ru-RU" sz="1200" dirty="0" err="1" smtClean="0"/>
              <a:t>назвати</a:t>
            </a:r>
            <a:r>
              <a:rPr lang="ru-RU" sz="1200" dirty="0" smtClean="0"/>
              <a:t>) </a:t>
            </a:r>
            <a:r>
              <a:rPr lang="ru-RU" sz="1200" dirty="0" err="1" smtClean="0"/>
              <a:t>назву</a:t>
            </a:r>
            <a:r>
              <a:rPr lang="ru-RU" sz="1200" dirty="0" smtClean="0"/>
              <a:t> </a:t>
            </a:r>
            <a:r>
              <a:rPr lang="ru-RU" sz="1200" dirty="0" err="1" smtClean="0"/>
              <a:t>рослини</a:t>
            </a:r>
            <a:r>
              <a:rPr lang="ru-RU" sz="1200" smtClean="0"/>
              <a:t>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За </a:t>
            </a:r>
            <a:r>
              <a:rPr lang="ru-RU" sz="1200" dirty="0" err="1" smtClean="0"/>
              <a:t>правильну</a:t>
            </a:r>
            <a:r>
              <a:rPr lang="ru-RU" sz="1200" dirty="0" smtClean="0"/>
              <a:t> </a:t>
            </a:r>
            <a:r>
              <a:rPr lang="ru-RU" sz="1200" dirty="0" err="1" smtClean="0"/>
              <a:t>відповідь</a:t>
            </a:r>
            <a:r>
              <a:rPr lang="ru-RU" sz="1200" dirty="0" smtClean="0"/>
              <a:t> – 1 бал </a:t>
            </a:r>
            <a:br>
              <a:rPr lang="ru-RU" sz="1200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2326E-7563-41AC-A20B-DD440E9CBE1F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/>
              <a:t>5 </a:t>
            </a:r>
            <a:r>
              <a:rPr lang="ru-RU" sz="1200" dirty="0" err="1" smtClean="0"/>
              <a:t>запитань</a:t>
            </a:r>
            <a:r>
              <a:rPr lang="ru-RU" sz="1200" dirty="0" smtClean="0"/>
              <a:t>, </a:t>
            </a:r>
            <a:r>
              <a:rPr lang="ru-RU" sz="1200" dirty="0" err="1" smtClean="0"/>
              <a:t>які</a:t>
            </a:r>
            <a:r>
              <a:rPr lang="ru-RU" sz="1200" dirty="0" smtClean="0"/>
              <a:t> </a:t>
            </a:r>
            <a:r>
              <a:rPr lang="ru-RU" sz="1200" dirty="0" err="1" smtClean="0"/>
              <a:t>стосуються</a:t>
            </a:r>
            <a:r>
              <a:rPr lang="ru-RU" sz="1200" dirty="0" smtClean="0"/>
              <a:t> статистики. </a:t>
            </a:r>
            <a:br>
              <a:rPr lang="ru-RU" sz="1200" dirty="0" smtClean="0"/>
            </a:br>
            <a:r>
              <a:rPr lang="ru-RU" sz="1200" dirty="0" err="1" smtClean="0"/>
              <a:t>Бали</a:t>
            </a:r>
            <a:r>
              <a:rPr lang="ru-RU" sz="1200" dirty="0" smtClean="0"/>
              <a:t> </a:t>
            </a:r>
            <a:r>
              <a:rPr lang="ru-RU" sz="1200" dirty="0" err="1" smtClean="0"/>
              <a:t>замовляє</a:t>
            </a:r>
            <a:r>
              <a:rPr lang="ru-RU" sz="1200" dirty="0" smtClean="0"/>
              <a:t> команда </a:t>
            </a:r>
            <a:r>
              <a:rPr lang="ru-RU" sz="1200" dirty="0" err="1" smtClean="0"/>
              <a:t>від</a:t>
            </a:r>
            <a:r>
              <a:rPr lang="ru-RU" sz="1200" dirty="0" smtClean="0"/>
              <a:t> 1 до 50 </a:t>
            </a:r>
            <a:br>
              <a:rPr lang="ru-RU" sz="1200" dirty="0" smtClean="0"/>
            </a:br>
            <a:r>
              <a:rPr lang="ru-RU" sz="1200" dirty="0" err="1" smtClean="0"/>
              <a:t>Ведучий</a:t>
            </a:r>
            <a:r>
              <a:rPr lang="ru-RU" sz="1200" dirty="0" smtClean="0"/>
              <a:t> </a:t>
            </a:r>
            <a:r>
              <a:rPr lang="ru-RU" sz="1200" dirty="0" err="1" smtClean="0"/>
              <a:t>вказує</a:t>
            </a:r>
            <a:r>
              <a:rPr lang="ru-RU" sz="1200" dirty="0" smtClean="0"/>
              <a:t> на </a:t>
            </a:r>
            <a:r>
              <a:rPr lang="ru-RU" sz="1200" dirty="0" err="1" smtClean="0"/>
              <a:t>кількість</a:t>
            </a:r>
            <a:r>
              <a:rPr lang="ru-RU" sz="1200" dirty="0" smtClean="0"/>
              <a:t> цифр в </a:t>
            </a:r>
            <a:r>
              <a:rPr lang="ru-RU" sz="1200" dirty="0" err="1" smtClean="0"/>
              <a:t>числі</a:t>
            </a:r>
            <a:r>
              <a:rPr lang="ru-RU" sz="1200" dirty="0" smtClean="0"/>
              <a:t> </a:t>
            </a:r>
            <a:br>
              <a:rPr lang="ru-RU" sz="1200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2326E-7563-41AC-A20B-DD440E9CBE1F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/>
              <a:t>5 </a:t>
            </a:r>
            <a:r>
              <a:rPr lang="ru-RU" sz="1200" dirty="0" err="1" smtClean="0"/>
              <a:t>запитань</a:t>
            </a:r>
            <a:r>
              <a:rPr lang="ru-RU" sz="1200" dirty="0" smtClean="0"/>
              <a:t>, </a:t>
            </a:r>
            <a:r>
              <a:rPr lang="ru-RU" sz="1200" dirty="0" err="1" smtClean="0"/>
              <a:t>які</a:t>
            </a:r>
            <a:r>
              <a:rPr lang="ru-RU" sz="1200" dirty="0" smtClean="0"/>
              <a:t> </a:t>
            </a:r>
            <a:r>
              <a:rPr lang="ru-RU" sz="1200" dirty="0" err="1" smtClean="0"/>
              <a:t>стосуються</a:t>
            </a:r>
            <a:r>
              <a:rPr lang="ru-RU" sz="1200" dirty="0" smtClean="0"/>
              <a:t> статистики. </a:t>
            </a:r>
            <a:br>
              <a:rPr lang="ru-RU" sz="1200" dirty="0" smtClean="0"/>
            </a:br>
            <a:r>
              <a:rPr lang="ru-RU" sz="1200" dirty="0" err="1" smtClean="0"/>
              <a:t>Бали</a:t>
            </a:r>
            <a:r>
              <a:rPr lang="ru-RU" sz="1200" dirty="0" smtClean="0"/>
              <a:t> </a:t>
            </a:r>
            <a:r>
              <a:rPr lang="ru-RU" sz="1200" dirty="0" err="1" smtClean="0"/>
              <a:t>замовляє</a:t>
            </a:r>
            <a:r>
              <a:rPr lang="ru-RU" sz="1200" dirty="0" smtClean="0"/>
              <a:t> команда </a:t>
            </a:r>
            <a:r>
              <a:rPr lang="ru-RU" sz="1200" dirty="0" err="1" smtClean="0"/>
              <a:t>від</a:t>
            </a:r>
            <a:r>
              <a:rPr lang="ru-RU" sz="1200" dirty="0" smtClean="0"/>
              <a:t> 1 до 50 </a:t>
            </a:r>
            <a:br>
              <a:rPr lang="ru-RU" sz="1200" dirty="0" smtClean="0"/>
            </a:br>
            <a:r>
              <a:rPr lang="ru-RU" sz="1200" dirty="0" err="1" smtClean="0"/>
              <a:t>Ведучий</a:t>
            </a:r>
            <a:r>
              <a:rPr lang="ru-RU" sz="1200" dirty="0" smtClean="0"/>
              <a:t> </a:t>
            </a:r>
            <a:r>
              <a:rPr lang="ru-RU" sz="1200" dirty="0" err="1" smtClean="0"/>
              <a:t>вказує</a:t>
            </a:r>
            <a:r>
              <a:rPr lang="ru-RU" sz="1200" dirty="0" smtClean="0"/>
              <a:t> на </a:t>
            </a:r>
            <a:r>
              <a:rPr lang="ru-RU" sz="1200" dirty="0" err="1" smtClean="0"/>
              <a:t>кількість</a:t>
            </a:r>
            <a:r>
              <a:rPr lang="ru-RU" sz="1200" dirty="0" smtClean="0"/>
              <a:t> цифр в </a:t>
            </a:r>
            <a:r>
              <a:rPr lang="ru-RU" sz="1200" dirty="0" err="1" smtClean="0"/>
              <a:t>числі</a:t>
            </a:r>
            <a:r>
              <a:rPr lang="ru-RU" sz="1200" dirty="0" smtClean="0"/>
              <a:t> </a:t>
            </a:r>
            <a:br>
              <a:rPr lang="ru-RU" sz="1200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2326E-7563-41AC-A20B-DD440E9CBE1F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200" dirty="0" smtClean="0"/>
              <a:t>5 </a:t>
            </a:r>
            <a:r>
              <a:rPr lang="ru-RU" sz="1200" dirty="0" err="1" smtClean="0"/>
              <a:t>запитань</a:t>
            </a:r>
            <a:r>
              <a:rPr lang="ru-RU" sz="1200" dirty="0" smtClean="0"/>
              <a:t>, </a:t>
            </a:r>
            <a:r>
              <a:rPr lang="ru-RU" sz="1200" dirty="0" err="1" smtClean="0"/>
              <a:t>які</a:t>
            </a:r>
            <a:r>
              <a:rPr lang="ru-RU" sz="1200" dirty="0" smtClean="0"/>
              <a:t> </a:t>
            </a:r>
            <a:r>
              <a:rPr lang="ru-RU" sz="1200" dirty="0" err="1" smtClean="0"/>
              <a:t>стосуються</a:t>
            </a:r>
            <a:r>
              <a:rPr lang="ru-RU" sz="1200" dirty="0" smtClean="0"/>
              <a:t> статистики. </a:t>
            </a:r>
            <a:br>
              <a:rPr lang="ru-RU" sz="1200" dirty="0" smtClean="0"/>
            </a:br>
            <a:r>
              <a:rPr lang="ru-RU" sz="1200" dirty="0" err="1" smtClean="0"/>
              <a:t>Бали</a:t>
            </a:r>
            <a:r>
              <a:rPr lang="ru-RU" sz="1200" dirty="0" smtClean="0"/>
              <a:t> </a:t>
            </a:r>
            <a:r>
              <a:rPr lang="ru-RU" sz="1200" dirty="0" err="1" smtClean="0"/>
              <a:t>замовляє</a:t>
            </a:r>
            <a:r>
              <a:rPr lang="ru-RU" sz="1200" dirty="0" smtClean="0"/>
              <a:t> команда </a:t>
            </a:r>
            <a:r>
              <a:rPr lang="ru-RU" sz="1200" dirty="0" err="1" smtClean="0"/>
              <a:t>від</a:t>
            </a:r>
            <a:r>
              <a:rPr lang="ru-RU" sz="1200" dirty="0" smtClean="0"/>
              <a:t> 1 до 50 </a:t>
            </a:r>
            <a:br>
              <a:rPr lang="ru-RU" sz="1200" dirty="0" smtClean="0"/>
            </a:br>
            <a:r>
              <a:rPr lang="ru-RU" sz="1200" dirty="0" err="1" smtClean="0"/>
              <a:t>Ведучий</a:t>
            </a:r>
            <a:r>
              <a:rPr lang="ru-RU" sz="1200" dirty="0" smtClean="0"/>
              <a:t> </a:t>
            </a:r>
            <a:r>
              <a:rPr lang="ru-RU" sz="1200" dirty="0" err="1" smtClean="0"/>
              <a:t>вказує</a:t>
            </a:r>
            <a:r>
              <a:rPr lang="ru-RU" sz="1200" dirty="0" smtClean="0"/>
              <a:t> на </a:t>
            </a:r>
            <a:r>
              <a:rPr lang="ru-RU" sz="1200" dirty="0" err="1" smtClean="0"/>
              <a:t>кількість</a:t>
            </a:r>
            <a:r>
              <a:rPr lang="ru-RU" sz="1200" dirty="0" smtClean="0"/>
              <a:t> цифр в </a:t>
            </a:r>
            <a:r>
              <a:rPr lang="ru-RU" sz="1200" dirty="0" err="1" smtClean="0"/>
              <a:t>числі</a:t>
            </a:r>
            <a:r>
              <a:rPr lang="ru-RU" sz="1200" dirty="0" smtClean="0"/>
              <a:t> </a:t>
            </a:r>
            <a:br>
              <a:rPr lang="ru-RU" sz="1200" dirty="0" smtClean="0"/>
            </a:br>
            <a:r>
              <a:rPr lang="ru-RU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Яку </a:t>
            </a:r>
            <a:r>
              <a:rPr lang="ru-RU" sz="1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висоту</a:t>
            </a:r>
            <a:r>
              <a:rPr lang="ru-RU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1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має</a:t>
            </a:r>
            <a:r>
              <a:rPr lang="ru-RU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1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найвище</a:t>
            </a:r>
            <a:r>
              <a:rPr lang="ru-RU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дерево в </a:t>
            </a:r>
            <a:r>
              <a:rPr lang="ru-RU" sz="1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світі</a:t>
            </a:r>
            <a:r>
              <a:rPr lang="ru-RU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 </a:t>
            </a:r>
          </a:p>
          <a:p>
            <a:pPr algn="ctr"/>
            <a:r>
              <a:rPr lang="ru-RU" sz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( 115м)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2326E-7563-41AC-A20B-DD440E9CBE1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/>
              <a:t>5 </a:t>
            </a:r>
            <a:r>
              <a:rPr lang="ru-RU" sz="1200" dirty="0" err="1" smtClean="0"/>
              <a:t>запитань</a:t>
            </a:r>
            <a:r>
              <a:rPr lang="ru-RU" sz="1200" dirty="0" smtClean="0"/>
              <a:t>, </a:t>
            </a:r>
            <a:r>
              <a:rPr lang="ru-RU" sz="1200" dirty="0" err="1" smtClean="0"/>
              <a:t>які</a:t>
            </a:r>
            <a:r>
              <a:rPr lang="ru-RU" sz="1200" dirty="0" smtClean="0"/>
              <a:t> </a:t>
            </a:r>
            <a:r>
              <a:rPr lang="ru-RU" sz="1200" dirty="0" err="1" smtClean="0"/>
              <a:t>стосуються</a:t>
            </a:r>
            <a:r>
              <a:rPr lang="ru-RU" sz="1200" dirty="0" smtClean="0"/>
              <a:t> статистики. </a:t>
            </a:r>
            <a:br>
              <a:rPr lang="ru-RU" sz="1200" dirty="0" smtClean="0"/>
            </a:br>
            <a:r>
              <a:rPr lang="ru-RU" sz="1200" dirty="0" err="1" smtClean="0"/>
              <a:t>Бали</a:t>
            </a:r>
            <a:r>
              <a:rPr lang="ru-RU" sz="1200" dirty="0" smtClean="0"/>
              <a:t> </a:t>
            </a:r>
            <a:r>
              <a:rPr lang="ru-RU" sz="1200" dirty="0" err="1" smtClean="0"/>
              <a:t>замовляє</a:t>
            </a:r>
            <a:r>
              <a:rPr lang="ru-RU" sz="1200" dirty="0" smtClean="0"/>
              <a:t> команда </a:t>
            </a:r>
            <a:r>
              <a:rPr lang="ru-RU" sz="1200" dirty="0" err="1" smtClean="0"/>
              <a:t>від</a:t>
            </a:r>
            <a:r>
              <a:rPr lang="ru-RU" sz="1200" dirty="0" smtClean="0"/>
              <a:t> 1 до 50 </a:t>
            </a:r>
            <a:br>
              <a:rPr lang="ru-RU" sz="1200" dirty="0" smtClean="0"/>
            </a:br>
            <a:r>
              <a:rPr lang="ru-RU" sz="1200" dirty="0" err="1" smtClean="0"/>
              <a:t>Ведучий</a:t>
            </a:r>
            <a:r>
              <a:rPr lang="ru-RU" sz="1200" dirty="0" smtClean="0"/>
              <a:t> </a:t>
            </a:r>
            <a:r>
              <a:rPr lang="ru-RU" sz="1200" dirty="0" err="1" smtClean="0"/>
              <a:t>вказує</a:t>
            </a:r>
            <a:r>
              <a:rPr lang="ru-RU" sz="1200" dirty="0" smtClean="0"/>
              <a:t> на </a:t>
            </a:r>
            <a:r>
              <a:rPr lang="ru-RU" sz="1200" dirty="0" err="1" smtClean="0"/>
              <a:t>кількість</a:t>
            </a:r>
            <a:r>
              <a:rPr lang="ru-RU" sz="1200" dirty="0" smtClean="0"/>
              <a:t> цифр в </a:t>
            </a:r>
            <a:r>
              <a:rPr lang="ru-RU" sz="1200" dirty="0" err="1" smtClean="0"/>
              <a:t>числі</a:t>
            </a:r>
            <a:r>
              <a:rPr lang="ru-RU" sz="1200" dirty="0" smtClean="0"/>
              <a:t> </a:t>
            </a:r>
            <a:br>
              <a:rPr lang="ru-RU" sz="1200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2326E-7563-41AC-A20B-DD440E9CBE1F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Учасники</a:t>
            </a:r>
            <a:r>
              <a:rPr lang="ru-RU" dirty="0" smtClean="0"/>
              <a:t> </a:t>
            </a:r>
            <a:r>
              <a:rPr lang="ru-RU" dirty="0" err="1" smtClean="0"/>
              <a:t>кожної</a:t>
            </a:r>
            <a:r>
              <a:rPr lang="ru-RU" dirty="0" smtClean="0"/>
              <a:t> </a:t>
            </a:r>
            <a:r>
              <a:rPr lang="ru-RU" dirty="0" err="1" smtClean="0"/>
              <a:t>команди</a:t>
            </a:r>
            <a:r>
              <a:rPr lang="ru-RU" dirty="0" smtClean="0"/>
              <a:t> по </a:t>
            </a:r>
            <a:r>
              <a:rPr lang="ru-RU" dirty="0" err="1" smtClean="0"/>
              <a:t>черзі</a:t>
            </a:r>
            <a:r>
              <a:rPr lang="ru-RU" dirty="0" smtClean="0"/>
              <a:t> </a:t>
            </a:r>
            <a:r>
              <a:rPr lang="ru-RU" dirty="0" err="1" smtClean="0"/>
              <a:t>називають</a:t>
            </a:r>
            <a:r>
              <a:rPr lang="ru-RU" dirty="0" smtClean="0"/>
              <a:t> букву </a:t>
            </a:r>
            <a:r>
              <a:rPr lang="ru-RU" dirty="0" err="1" smtClean="0"/>
              <a:t>запропонованого</a:t>
            </a:r>
            <a:r>
              <a:rPr lang="ru-RU" dirty="0" smtClean="0"/>
              <a:t> слова (</a:t>
            </a:r>
            <a:r>
              <a:rPr lang="ru-RU" dirty="0" err="1" smtClean="0"/>
              <a:t>кожній</a:t>
            </a:r>
            <a:r>
              <a:rPr lang="ru-RU" dirty="0" smtClean="0"/>
              <a:t> </a:t>
            </a:r>
            <a:r>
              <a:rPr lang="ru-RU" dirty="0" err="1" smtClean="0"/>
              <a:t>команді</a:t>
            </a:r>
            <a:r>
              <a:rPr lang="ru-RU" dirty="0" smtClean="0"/>
              <a:t> – </a:t>
            </a:r>
            <a:r>
              <a:rPr lang="ru-RU" dirty="0" err="1" smtClean="0"/>
              <a:t>своє</a:t>
            </a:r>
            <a:r>
              <a:rPr lang="ru-RU" dirty="0" smtClean="0"/>
              <a:t> слово) </a:t>
            </a:r>
            <a:br>
              <a:rPr lang="ru-RU" dirty="0" smtClean="0"/>
            </a:br>
            <a:r>
              <a:rPr lang="ru-RU" dirty="0" smtClean="0"/>
              <a:t>За </a:t>
            </a:r>
            <a:r>
              <a:rPr lang="ru-RU" dirty="0" err="1" smtClean="0"/>
              <a:t>правильну</a:t>
            </a:r>
            <a:r>
              <a:rPr lang="ru-RU" dirty="0" smtClean="0"/>
              <a:t> </a:t>
            </a:r>
            <a:r>
              <a:rPr lang="ru-RU" dirty="0" err="1" smtClean="0"/>
              <a:t>відповідь</a:t>
            </a:r>
            <a:r>
              <a:rPr lang="ru-RU" dirty="0" smtClean="0"/>
              <a:t> – 3 </a:t>
            </a:r>
            <a:r>
              <a:rPr lang="ru-RU" dirty="0" err="1" smtClean="0"/>
              <a:t>бали</a:t>
            </a:r>
            <a:r>
              <a:rPr lang="ru-RU" dirty="0" smtClean="0"/>
              <a:t> 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ЛАТАТТЯ ЛОМИКАМІНЬ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2326E-7563-41AC-A20B-DD440E9CBE1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Кожному </a:t>
            </a:r>
            <a:r>
              <a:rPr lang="ru-RU" dirty="0" err="1" smtClean="0"/>
              <a:t>учаснику</a:t>
            </a:r>
            <a:r>
              <a:rPr lang="ru-RU" dirty="0" smtClean="0"/>
              <a:t> – слово, яке </a:t>
            </a:r>
            <a:r>
              <a:rPr lang="ru-RU" dirty="0" err="1" smtClean="0"/>
              <a:t>потрібно</a:t>
            </a:r>
            <a:r>
              <a:rPr lang="ru-RU" dirty="0" smtClean="0"/>
              <a:t> </a:t>
            </a:r>
            <a:r>
              <a:rPr lang="ru-RU" dirty="0" err="1" smtClean="0"/>
              <a:t>перекласти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російської</a:t>
            </a:r>
            <a:r>
              <a:rPr lang="ru-RU" dirty="0" smtClean="0"/>
              <a:t> </a:t>
            </a:r>
            <a:r>
              <a:rPr lang="ru-RU" dirty="0" err="1" smtClean="0"/>
              <a:t>мови</a:t>
            </a:r>
            <a:r>
              <a:rPr lang="ru-RU" dirty="0" smtClean="0"/>
              <a:t> на </a:t>
            </a:r>
            <a:r>
              <a:rPr lang="ru-RU" dirty="0" err="1" smtClean="0"/>
              <a:t>українську</a:t>
            </a:r>
            <a:r>
              <a:rPr lang="ru-RU" dirty="0" smtClean="0"/>
              <a:t>. </a:t>
            </a:r>
            <a:br>
              <a:rPr lang="ru-RU" dirty="0" smtClean="0"/>
            </a:br>
            <a:r>
              <a:rPr lang="ru-RU" dirty="0" smtClean="0"/>
              <a:t>За </a:t>
            </a:r>
            <a:r>
              <a:rPr lang="ru-RU" dirty="0" err="1" smtClean="0"/>
              <a:t>правильну</a:t>
            </a:r>
            <a:r>
              <a:rPr lang="ru-RU" dirty="0" smtClean="0"/>
              <a:t> </a:t>
            </a:r>
            <a:r>
              <a:rPr lang="ru-RU" dirty="0" err="1" smtClean="0"/>
              <a:t>відповідь</a:t>
            </a:r>
            <a:r>
              <a:rPr lang="ru-RU" dirty="0" smtClean="0"/>
              <a:t> – 2 </a:t>
            </a:r>
            <a:r>
              <a:rPr lang="ru-RU" dirty="0" err="1" smtClean="0"/>
              <a:t>бали</a:t>
            </a: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2326E-7563-41AC-A20B-DD440E9CBE1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Учасники</a:t>
            </a:r>
            <a:r>
              <a:rPr lang="ru-RU" dirty="0" smtClean="0"/>
              <a:t> </a:t>
            </a:r>
            <a:r>
              <a:rPr lang="ru-RU" dirty="0" err="1" smtClean="0"/>
              <a:t>команди</a:t>
            </a:r>
            <a:r>
              <a:rPr lang="ru-RU" dirty="0" smtClean="0"/>
              <a:t> по </a:t>
            </a:r>
            <a:r>
              <a:rPr lang="ru-RU" dirty="0" err="1" smtClean="0"/>
              <a:t>черзі</a:t>
            </a:r>
            <a:r>
              <a:rPr lang="ru-RU" dirty="0" smtClean="0"/>
              <a:t> </a:t>
            </a:r>
            <a:r>
              <a:rPr lang="ru-RU" dirty="0" err="1" smtClean="0"/>
              <a:t>розповідають</a:t>
            </a:r>
            <a:r>
              <a:rPr lang="ru-RU" dirty="0" smtClean="0"/>
              <a:t> </a:t>
            </a:r>
            <a:r>
              <a:rPr lang="ru-RU" dirty="0" err="1" smtClean="0"/>
              <a:t>значення</a:t>
            </a:r>
            <a:r>
              <a:rPr lang="ru-RU" dirty="0" smtClean="0"/>
              <a:t> </a:t>
            </a:r>
            <a:r>
              <a:rPr lang="ru-RU" dirty="0" err="1" smtClean="0"/>
              <a:t>будь-якого</a:t>
            </a:r>
            <a:r>
              <a:rPr lang="ru-RU" dirty="0" smtClean="0"/>
              <a:t> слова, </a:t>
            </a:r>
            <a:r>
              <a:rPr lang="ru-RU" dirty="0" err="1" smtClean="0"/>
              <a:t>команда-суперник</a:t>
            </a:r>
            <a:r>
              <a:rPr lang="ru-RU" dirty="0" smtClean="0"/>
              <a:t> </a:t>
            </a:r>
            <a:r>
              <a:rPr lang="ru-RU" dirty="0" err="1" smtClean="0"/>
              <a:t>має</a:t>
            </a:r>
            <a:r>
              <a:rPr lang="ru-RU" dirty="0" smtClean="0"/>
              <a:t> </a:t>
            </a:r>
            <a:r>
              <a:rPr lang="ru-RU" dirty="0" err="1" smtClean="0"/>
              <a:t>відгадати</a:t>
            </a:r>
            <a:r>
              <a:rPr lang="ru-RU" dirty="0" smtClean="0"/>
              <a:t>, яке </a:t>
            </a:r>
            <a:r>
              <a:rPr lang="ru-RU" dirty="0" err="1" smtClean="0"/>
              <a:t>саме</a:t>
            </a:r>
            <a:r>
              <a:rPr lang="ru-RU" dirty="0" smtClean="0"/>
              <a:t> </a:t>
            </a:r>
            <a:r>
              <a:rPr lang="ru-RU" dirty="0" err="1" smtClean="0"/>
              <a:t>пояснення</a:t>
            </a:r>
            <a:r>
              <a:rPr lang="ru-RU" dirty="0" smtClean="0"/>
              <a:t> </a:t>
            </a:r>
            <a:r>
              <a:rPr lang="ru-RU" dirty="0" err="1" smtClean="0"/>
              <a:t>правильне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За </a:t>
            </a:r>
            <a:r>
              <a:rPr lang="ru-RU" dirty="0" err="1" smtClean="0"/>
              <a:t>правильну</a:t>
            </a:r>
            <a:r>
              <a:rPr lang="ru-RU" dirty="0" smtClean="0"/>
              <a:t> </a:t>
            </a:r>
            <a:r>
              <a:rPr lang="ru-RU" dirty="0" err="1" smtClean="0"/>
              <a:t>відповідь</a:t>
            </a:r>
            <a:r>
              <a:rPr lang="ru-RU" dirty="0" smtClean="0"/>
              <a:t> – 3 </a:t>
            </a:r>
            <a:r>
              <a:rPr lang="ru-RU" dirty="0" err="1" smtClean="0"/>
              <a:t>бали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2326E-7563-41AC-A20B-DD440E9CBE1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Учасники</a:t>
            </a:r>
            <a:r>
              <a:rPr lang="ru-RU" dirty="0" smtClean="0"/>
              <a:t> </a:t>
            </a:r>
            <a:r>
              <a:rPr lang="ru-RU" dirty="0" err="1" smtClean="0"/>
              <a:t>команди</a:t>
            </a:r>
            <a:r>
              <a:rPr lang="ru-RU" dirty="0" smtClean="0"/>
              <a:t> </a:t>
            </a:r>
            <a:r>
              <a:rPr lang="ru-RU" dirty="0" err="1" smtClean="0"/>
              <a:t>по-черзі</a:t>
            </a:r>
            <a:r>
              <a:rPr lang="ru-RU" dirty="0" smtClean="0"/>
              <a:t> </a:t>
            </a:r>
            <a:r>
              <a:rPr lang="ru-RU" dirty="0" err="1" smtClean="0"/>
              <a:t>розповідають</a:t>
            </a:r>
            <a:r>
              <a:rPr lang="ru-RU" dirty="0" smtClean="0"/>
              <a:t> </a:t>
            </a:r>
            <a:r>
              <a:rPr lang="ru-RU" dirty="0" err="1" smtClean="0"/>
              <a:t>значення</a:t>
            </a:r>
            <a:r>
              <a:rPr lang="ru-RU" dirty="0" smtClean="0"/>
              <a:t> </a:t>
            </a:r>
            <a:r>
              <a:rPr lang="ru-RU" dirty="0" err="1" smtClean="0"/>
              <a:t>будь-якого</a:t>
            </a:r>
            <a:r>
              <a:rPr lang="ru-RU" dirty="0" smtClean="0"/>
              <a:t> слова, </a:t>
            </a:r>
            <a:r>
              <a:rPr lang="ru-RU" dirty="0" err="1" smtClean="0"/>
              <a:t>команда-суперник</a:t>
            </a:r>
            <a:r>
              <a:rPr lang="ru-RU" dirty="0" smtClean="0"/>
              <a:t> </a:t>
            </a:r>
            <a:r>
              <a:rPr lang="ru-RU" dirty="0" err="1" smtClean="0"/>
              <a:t>має</a:t>
            </a:r>
            <a:r>
              <a:rPr lang="ru-RU" dirty="0" smtClean="0"/>
              <a:t> </a:t>
            </a:r>
            <a:r>
              <a:rPr lang="ru-RU" dirty="0" err="1" smtClean="0"/>
              <a:t>відгадати</a:t>
            </a:r>
            <a:r>
              <a:rPr lang="ru-RU" dirty="0" smtClean="0"/>
              <a:t>, яке </a:t>
            </a:r>
            <a:r>
              <a:rPr lang="ru-RU" dirty="0" err="1" smtClean="0"/>
              <a:t>саме</a:t>
            </a:r>
            <a:r>
              <a:rPr lang="ru-RU" dirty="0" smtClean="0"/>
              <a:t> </a:t>
            </a:r>
            <a:r>
              <a:rPr lang="ru-RU" dirty="0" err="1" smtClean="0"/>
              <a:t>пояснення</a:t>
            </a:r>
            <a:r>
              <a:rPr lang="ru-RU" dirty="0" smtClean="0"/>
              <a:t> </a:t>
            </a:r>
            <a:r>
              <a:rPr lang="ru-RU" dirty="0" err="1" smtClean="0"/>
              <a:t>правильне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За </a:t>
            </a:r>
            <a:r>
              <a:rPr lang="ru-RU" dirty="0" err="1" smtClean="0"/>
              <a:t>правильну</a:t>
            </a:r>
            <a:r>
              <a:rPr lang="ru-RU" dirty="0" smtClean="0"/>
              <a:t> </a:t>
            </a:r>
            <a:r>
              <a:rPr lang="ru-RU" dirty="0" err="1" smtClean="0"/>
              <a:t>відповідь</a:t>
            </a:r>
            <a:r>
              <a:rPr lang="ru-RU" dirty="0" smtClean="0"/>
              <a:t> – 3 </a:t>
            </a:r>
            <a:r>
              <a:rPr lang="ru-RU" dirty="0" err="1" smtClean="0"/>
              <a:t>бали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2326E-7563-41AC-A20B-DD440E9CBE1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Слова: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 команда 2 команда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КАРТОПЛЯ ВИНОГРАД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САПАТИ КОПАТИ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ЯЛИНКА ВИШНЯ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БУР'ЯН КВІТКА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КОРІНЬ ЛОПУХ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ОГІРОК ЛИСТЯ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ЦИБУЛЯ ЧАСНИК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САДИТИ ПОЛИВАТИ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2326E-7563-41AC-A20B-DD440E9CBE1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Вибери</a:t>
            </a:r>
            <a:r>
              <a:rPr lang="ru-RU" dirty="0" smtClean="0"/>
              <a:t> правильно» </a:t>
            </a:r>
            <a:br>
              <a:rPr lang="ru-RU" dirty="0" smtClean="0"/>
            </a:br>
            <a:r>
              <a:rPr lang="ru-RU" dirty="0" err="1" smtClean="0"/>
              <a:t>Малюнки</a:t>
            </a:r>
            <a:r>
              <a:rPr lang="ru-RU" dirty="0" smtClean="0"/>
              <a:t> </a:t>
            </a:r>
            <a:r>
              <a:rPr lang="ru-RU" dirty="0" err="1" smtClean="0"/>
              <a:t>рослин</a:t>
            </a:r>
            <a:r>
              <a:rPr lang="ru-RU" dirty="0" smtClean="0"/>
              <a:t>. </a:t>
            </a:r>
            <a:r>
              <a:rPr lang="ru-RU" dirty="0" err="1" smtClean="0"/>
              <a:t>Вибрати</a:t>
            </a:r>
            <a:r>
              <a:rPr lang="ru-RU" dirty="0" smtClean="0"/>
              <a:t> </a:t>
            </a:r>
            <a:r>
              <a:rPr lang="ru-RU" dirty="0" err="1" smtClean="0"/>
              <a:t>запропоновану</a:t>
            </a:r>
            <a:r>
              <a:rPr lang="ru-RU" dirty="0" smtClean="0"/>
              <a:t> </a:t>
            </a:r>
            <a:r>
              <a:rPr lang="ru-RU" dirty="0" err="1" smtClean="0"/>
              <a:t>ведучим</a:t>
            </a:r>
            <a:r>
              <a:rPr lang="ru-RU" dirty="0" smtClean="0"/>
              <a:t> </a:t>
            </a:r>
            <a:r>
              <a:rPr lang="ru-RU" dirty="0" err="1" smtClean="0"/>
              <a:t>рослину</a:t>
            </a:r>
            <a:r>
              <a:rPr lang="ru-RU" dirty="0" smtClean="0"/>
              <a:t>. </a:t>
            </a:r>
            <a:br>
              <a:rPr lang="ru-RU" dirty="0" smtClean="0"/>
            </a:br>
            <a:r>
              <a:rPr lang="ru-RU" dirty="0" smtClean="0"/>
              <a:t>За </a:t>
            </a:r>
            <a:r>
              <a:rPr lang="ru-RU" dirty="0" err="1" smtClean="0"/>
              <a:t>правильну</a:t>
            </a:r>
            <a:r>
              <a:rPr lang="ru-RU" dirty="0" smtClean="0"/>
              <a:t> </a:t>
            </a:r>
            <a:r>
              <a:rPr lang="ru-RU" dirty="0" err="1" smtClean="0"/>
              <a:t>відповідь</a:t>
            </a:r>
            <a:r>
              <a:rPr lang="ru-RU" dirty="0" smtClean="0"/>
              <a:t> – 2 </a:t>
            </a:r>
            <a:r>
              <a:rPr lang="ru-RU" dirty="0" err="1" smtClean="0"/>
              <a:t>бали</a:t>
            </a:r>
            <a:r>
              <a:rPr lang="ru-RU" dirty="0" smtClean="0"/>
              <a:t> 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2326E-7563-41AC-A20B-DD440E9CBE1F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Вибери</a:t>
            </a:r>
            <a:r>
              <a:rPr lang="ru-RU" dirty="0" smtClean="0"/>
              <a:t> правильно» </a:t>
            </a:r>
            <a:br>
              <a:rPr lang="ru-RU" dirty="0" smtClean="0"/>
            </a:br>
            <a:r>
              <a:rPr lang="ru-RU" dirty="0" err="1" smtClean="0"/>
              <a:t>Малюнки</a:t>
            </a:r>
            <a:r>
              <a:rPr lang="ru-RU" dirty="0" smtClean="0"/>
              <a:t> </a:t>
            </a:r>
            <a:r>
              <a:rPr lang="ru-RU" dirty="0" err="1" smtClean="0"/>
              <a:t>рослин</a:t>
            </a:r>
            <a:r>
              <a:rPr lang="ru-RU" dirty="0" smtClean="0"/>
              <a:t>. </a:t>
            </a:r>
            <a:r>
              <a:rPr lang="ru-RU" dirty="0" err="1" smtClean="0"/>
              <a:t>Вибрати</a:t>
            </a:r>
            <a:r>
              <a:rPr lang="ru-RU" dirty="0" smtClean="0"/>
              <a:t> </a:t>
            </a:r>
            <a:r>
              <a:rPr lang="ru-RU" dirty="0" err="1" smtClean="0"/>
              <a:t>запропоновану</a:t>
            </a:r>
            <a:r>
              <a:rPr lang="ru-RU" dirty="0" smtClean="0"/>
              <a:t> </a:t>
            </a:r>
            <a:r>
              <a:rPr lang="ru-RU" dirty="0" err="1" smtClean="0"/>
              <a:t>ведучим</a:t>
            </a:r>
            <a:r>
              <a:rPr lang="ru-RU" dirty="0" smtClean="0"/>
              <a:t> </a:t>
            </a:r>
            <a:r>
              <a:rPr lang="ru-RU" dirty="0" err="1" smtClean="0"/>
              <a:t>рослину</a:t>
            </a:r>
            <a:r>
              <a:rPr lang="ru-RU" dirty="0" smtClean="0"/>
              <a:t>. </a:t>
            </a:r>
            <a:br>
              <a:rPr lang="ru-RU" dirty="0" smtClean="0"/>
            </a:br>
            <a:r>
              <a:rPr lang="ru-RU" dirty="0" smtClean="0"/>
              <a:t>За </a:t>
            </a:r>
            <a:r>
              <a:rPr lang="ru-RU" dirty="0" err="1" smtClean="0"/>
              <a:t>правильну</a:t>
            </a:r>
            <a:r>
              <a:rPr lang="ru-RU" dirty="0" smtClean="0"/>
              <a:t> </a:t>
            </a:r>
            <a:r>
              <a:rPr lang="ru-RU" dirty="0" err="1" smtClean="0"/>
              <a:t>відповідь</a:t>
            </a:r>
            <a:r>
              <a:rPr lang="ru-RU" dirty="0" smtClean="0"/>
              <a:t> – 2 </a:t>
            </a:r>
            <a:r>
              <a:rPr lang="ru-RU" dirty="0" err="1" smtClean="0"/>
              <a:t>бали</a:t>
            </a:r>
            <a:r>
              <a:rPr lang="ru-RU" smtClean="0"/>
              <a:t>  </a:t>
            </a:r>
            <a:br>
              <a:rPr lang="ru-RU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2326E-7563-41AC-A20B-DD440E9CBE1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Ведучий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ставить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цікаві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запитання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учасникам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команд. Вони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мають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відповісти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«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вірю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не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вірю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«правда – неправда».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правильну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відповідь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1 бал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Питання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…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Що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зелена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картопля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настільки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отруйна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що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може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вбити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дитину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(Так. Зелена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картопля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містить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велику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кількість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сильних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отрут (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соланінів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які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особливо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небезпечні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для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дітей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отрути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руйнуються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навіть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при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варінні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…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Блакитні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троянди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ростуть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лише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Китаї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Блакитних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троянд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як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чорних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природі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існує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…На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вершині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гори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Еверест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ростуть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квіти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Висота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Евересту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8848 м, а максимальна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висота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на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якій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було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знайдено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квіти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6135 м в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Гімалаях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…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Деякі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дерева,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відчуваючи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спрагу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кричать? (Так. Один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австралійський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вчений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дослідив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що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деякі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дерева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видають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звуки,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схожі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клацання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коли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відчувають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потребу у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воді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 … Бамбук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може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щодня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виростати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91 см? (Так)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…Береза через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чорні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плями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корі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дихає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(Так)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…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Квіти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як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люди,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уночі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сплять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(Так)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…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Японські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вчені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вивели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дерево на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якому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ростуть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кавуни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…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Найвище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дерево –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евкаліпт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(Так. 152 м, росте в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Австралії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 …Дика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яблуня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живе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до 200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років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? (Так)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42326E-7563-41AC-A20B-DD440E9CBE1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4328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1124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52347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0825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08220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2432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8362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9249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5540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6283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39451994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8" Target="../slideLayouts/slideLayout8.xml" Type="http://schemas.openxmlformats.org/officeDocument/2006/relationships/slideLayout"/><Relationship Id="rId13" Target="../media/image1.jpeg" Type="http://schemas.openxmlformats.org/officeDocument/2006/relationships/image"/><Relationship Id="rId3" Target="../slideLayouts/slideLayout3.xml" Type="http://schemas.openxmlformats.org/officeDocument/2006/relationships/slideLayout"/><Relationship Id="rId7" Target="../slideLayouts/slideLayout7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1" Target="../slideLayouts/slideLayout1.xml" Type="http://schemas.openxmlformats.org/officeDocument/2006/relationships/slideLayout"/><Relationship Id="rId6" Target="../slideLayouts/slideLayout6.xml" Type="http://schemas.openxmlformats.org/officeDocument/2006/relationships/slideLayout"/><Relationship Id="rId11" Target="../slideLayouts/slideLayout11.xml" Type="http://schemas.openxmlformats.org/officeDocument/2006/relationships/slideLayout"/><Relationship Id="rId5" Target="../slideLayouts/slideLayout5.xml" Type="http://schemas.openxmlformats.org/officeDocument/2006/relationships/slideLayout"/><Relationship Id="rId10" Target="../slideLayouts/slideLayout10.xml" Type="http://schemas.openxmlformats.org/officeDocument/2006/relationships/slideLayout"/><Relationship Id="rId4" Target="../slideLayouts/slideLayout4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017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educat.at.ua/" TargetMode="External"/><Relationship Id="rId2" Type="http://schemas.openxmlformats.org/officeDocument/2006/relationships/hyperlink" Target="http://teacher.at.ua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0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notesSlides/notesSlide7.xml" Type="http://schemas.openxmlformats.org/officeDocument/2006/relationships/notesSlide"/><Relationship Id="rId1" Target="../slideLayouts/slideLayout2.xml" Type="http://schemas.openxmlformats.org/officeDocument/2006/relationships/slideLayout"/><Relationship Id="rId5" Target="../media/image21.jpeg" Type="http://schemas.openxmlformats.org/officeDocument/2006/relationships/image"/><Relationship Id="rId4" Target="../media/image20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wmf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11" Type="http://schemas.openxmlformats.org/officeDocument/2006/relationships/image" Target="../media/image11.png"/><Relationship Id="rId5" Type="http://schemas.openxmlformats.org/officeDocument/2006/relationships/image" Target="../media/image5.wmf"/><Relationship Id="rId10" Type="http://schemas.openxmlformats.org/officeDocument/2006/relationships/image" Target="../media/image10.jpeg"/><Relationship Id="rId4" Type="http://schemas.openxmlformats.org/officeDocument/2006/relationships/image" Target="../media/image4.wmf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lisyonok.ucoz.ru/index/0-97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fotki.yandex.ru/contest.xml?id=103&amp;&amp;p=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2195736" y="548680"/>
            <a:ext cx="5112568" cy="1143000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ГРА «ВСЕ ПРО ВСЕ»</a:t>
            </a:r>
            <a:b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Рослини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 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2852936"/>
            <a:ext cx="2902398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Автор </a:t>
            </a:r>
            <a:r>
              <a:rPr lang="ru-RU" dirty="0" err="1" smtClean="0"/>
              <a:t>гри</a:t>
            </a:r>
            <a:r>
              <a:rPr lang="ru-RU" dirty="0" smtClean="0"/>
              <a:t>: </a:t>
            </a:r>
          </a:p>
          <a:p>
            <a:r>
              <a:rPr lang="ru-RU" u="sng" dirty="0" err="1" smtClean="0"/>
              <a:t>Загороднюк</a:t>
            </a:r>
            <a:r>
              <a:rPr lang="ru-RU" u="sng" dirty="0" smtClean="0"/>
              <a:t> </a:t>
            </a:r>
            <a:r>
              <a:rPr lang="ru-RU" u="sng" dirty="0" err="1" smtClean="0"/>
              <a:t>Ірина</a:t>
            </a:r>
            <a:r>
              <a:rPr lang="ru-RU" u="sng" dirty="0" smtClean="0"/>
              <a:t> </a:t>
            </a:r>
            <a:r>
              <a:rPr lang="ru-RU" u="sng" dirty="0" err="1" smtClean="0"/>
              <a:t>Сергіївна</a:t>
            </a:r>
            <a:endParaRPr lang="ru-RU" u="sng" dirty="0" smtClean="0"/>
          </a:p>
          <a:p>
            <a:r>
              <a:rPr lang="uk-UA" dirty="0" smtClean="0"/>
              <a:t>Матеріал для презентації </a:t>
            </a:r>
          </a:p>
          <a:p>
            <a:r>
              <a:rPr lang="uk-UA" dirty="0" smtClean="0"/>
              <a:t>взято з сайту </a:t>
            </a:r>
          </a:p>
          <a:p>
            <a:r>
              <a:rPr lang="en-US" dirty="0" smtClean="0">
                <a:hlinkClick r:id="rId2"/>
              </a:rPr>
              <a:t>http://teacher.at.ua</a:t>
            </a:r>
            <a:endParaRPr lang="uk-UA" dirty="0" smtClean="0"/>
          </a:p>
          <a:p>
            <a:r>
              <a:rPr lang="uk-UA" dirty="0" smtClean="0"/>
              <a:t>Презентацію створила </a:t>
            </a:r>
          </a:p>
          <a:p>
            <a:r>
              <a:rPr lang="uk-UA" dirty="0" err="1" smtClean="0"/>
              <a:t>Коритова</a:t>
            </a:r>
            <a:r>
              <a:rPr lang="uk-UA" dirty="0" smtClean="0"/>
              <a:t> Ганна Анатоліївна</a:t>
            </a:r>
          </a:p>
          <a:p>
            <a:r>
              <a:rPr lang="uk-UA" dirty="0" smtClean="0"/>
              <a:t>Сайт </a:t>
            </a:r>
            <a:r>
              <a:rPr lang="en-US" dirty="0" smtClean="0">
                <a:hlinkClick r:id="rId3"/>
              </a:rPr>
              <a:t>http://educat.at.ua</a:t>
            </a:r>
            <a:endParaRPr lang="uk-UA" dirty="0" smtClean="0"/>
          </a:p>
          <a:p>
            <a:endParaRPr lang="ru-RU" dirty="0"/>
          </a:p>
        </p:txBody>
      </p:sp>
      <p:pic>
        <p:nvPicPr>
          <p:cNvPr id="39938" name="Picture 2" descr="http://www.zastavki.com/pictures/1024x768/2009/Nature_Plants_Drops_on_a_green_leaf_015315_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420888"/>
            <a:ext cx="5472608" cy="41044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h="95250"/>
          </a:sp3d>
        </p:spPr>
      </p:pic>
    </p:spTree>
    <p:extLst>
      <p:ext uri="{BB962C8B-B14F-4D97-AF65-F5344CB8AC3E}">
        <p14:creationId xmlns="" xmlns:p14="http://schemas.microsoft.com/office/powerpoint/2010/main" val="177803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2" name="Picture 6" descr="http://sashkaua.ucoz.ua/_pu/0/082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844824"/>
            <a:ext cx="2016224" cy="2688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5300" name="Picture 4" descr="http://kamnu.net/image/stories/0001/ezhevika-ljubit-uho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2132856"/>
            <a:ext cx="2597592" cy="22038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3 раунд 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b="1" i="1" dirty="0" smtClean="0"/>
              <a:t> </a:t>
            </a:r>
            <a:r>
              <a:rPr lang="ru-RU" b="1" i="1" dirty="0" smtClean="0">
                <a:solidFill>
                  <a:srgbClr val="7030A0"/>
                </a:solidFill>
              </a:rPr>
              <a:t>«</a:t>
            </a:r>
            <a:r>
              <a:rPr lang="ru-RU" b="1" i="1" dirty="0" err="1" smtClean="0">
                <a:solidFill>
                  <a:srgbClr val="7030A0"/>
                </a:solidFill>
              </a:rPr>
              <a:t>Вибери</a:t>
            </a:r>
            <a:r>
              <a:rPr lang="ru-RU" b="1" i="1" dirty="0" smtClean="0">
                <a:solidFill>
                  <a:srgbClr val="7030A0"/>
                </a:solidFill>
              </a:rPr>
              <a:t> правильно»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228184" y="5301208"/>
            <a:ext cx="19168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бузок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5298" name="Picture 2" descr="http://img1.liveinternet.ru/images/attach/c/5/86/768/86768565_1211283048_16_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2204864"/>
            <a:ext cx="2857500" cy="214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563888" y="5301208"/>
            <a:ext cx="21937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ожина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4869160"/>
            <a:ext cx="28802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конвалія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0.27379 -0.172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" y="-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11022E-16 L 0.2757 -0.046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-0.56945 -0.1618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" y="-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upi.org.ua/_nw/161/417326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060848"/>
            <a:ext cx="2979058" cy="22309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7350" name="Picture 6" descr="http://upload.wikimedia.org/wikipedia/commons/thumb/7/7c/Equisetopsida.jpg/240px-Equisetopsid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1844824"/>
            <a:ext cx="1853952" cy="27809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rgbClr val="7030A0"/>
                </a:solidFill>
              </a:rPr>
              <a:t>3 раунд </a:t>
            </a: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b="1" i="1" dirty="0" smtClean="0"/>
              <a:t> </a:t>
            </a:r>
            <a:r>
              <a:rPr lang="ru-RU" b="1" i="1" dirty="0" smtClean="0">
                <a:solidFill>
                  <a:srgbClr val="7030A0"/>
                </a:solidFill>
              </a:rPr>
              <a:t>«</a:t>
            </a:r>
            <a:r>
              <a:rPr lang="ru-RU" b="1" i="1" dirty="0" err="1" smtClean="0">
                <a:solidFill>
                  <a:srgbClr val="7030A0"/>
                </a:solidFill>
              </a:rPr>
              <a:t>Вибери</a:t>
            </a:r>
            <a:r>
              <a:rPr lang="ru-RU" b="1" i="1" dirty="0" smtClean="0">
                <a:solidFill>
                  <a:srgbClr val="7030A0"/>
                </a:solidFill>
              </a:rPr>
              <a:t> правильно»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52120" y="4725144"/>
            <a:ext cx="30104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кульбаба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208" y="5301208"/>
            <a:ext cx="2339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суниця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29072" y="4869160"/>
            <a:ext cx="17892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хвощ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7348" name="Picture 4" descr="http://img0.liveinternet.ru/images/attach/c/1/54/771/54771020_strawberr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2276872"/>
            <a:ext cx="2784080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0.27379 -0.1724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" y="-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1022E-16 L -0.55833 -0.0673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" y="-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81481E-6 L 0.28368 -0.046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rgbClr val="0070C0"/>
                </a:solidFill>
              </a:rPr>
              <a:t>Розіграш</a:t>
            </a:r>
            <a:r>
              <a:rPr lang="ru-RU" sz="4000" b="1" dirty="0" smtClean="0">
                <a:solidFill>
                  <a:srgbClr val="0070C0"/>
                </a:solidFill>
              </a:rPr>
              <a:t> 2 </a:t>
            </a:r>
            <a:r>
              <a:rPr lang="ru-RU" sz="4000" b="1" dirty="0" err="1" smtClean="0">
                <a:solidFill>
                  <a:srgbClr val="0070C0"/>
                </a:solidFill>
              </a:rPr>
              <a:t>загадкових</a:t>
            </a:r>
            <a:r>
              <a:rPr lang="ru-RU" sz="4000" b="1" dirty="0" smtClean="0">
                <a:solidFill>
                  <a:srgbClr val="0070C0"/>
                </a:solidFill>
              </a:rPr>
              <a:t> </a:t>
            </a:r>
            <a:r>
              <a:rPr lang="ru-RU" sz="4000" b="1" dirty="0" err="1" smtClean="0">
                <a:solidFill>
                  <a:srgbClr val="0070C0"/>
                </a:solidFill>
              </a:rPr>
              <a:t>балів</a:t>
            </a:r>
            <a:r>
              <a:rPr lang="ru-RU" sz="4000" dirty="0" smtClean="0"/>
              <a:t>.</a:t>
            </a:r>
            <a:r>
              <a:rPr lang="ru-RU" dirty="0" smtClean="0"/>
              <a:t> </a:t>
            </a:r>
            <a:r>
              <a:rPr lang="ru-RU" b="1" i="1" dirty="0" smtClean="0"/>
              <a:t> 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Загадка: </a:t>
            </a:r>
            <a:br>
              <a:rPr lang="ru-RU" dirty="0" smtClean="0"/>
            </a:br>
            <a:r>
              <a:rPr lang="ru-RU" dirty="0" err="1" smtClean="0"/>
              <a:t>Навесні</a:t>
            </a:r>
            <a:r>
              <a:rPr lang="ru-RU" dirty="0" smtClean="0"/>
              <a:t> я радую, </a:t>
            </a:r>
          </a:p>
          <a:p>
            <a:pPr>
              <a:buNone/>
            </a:pPr>
            <a:r>
              <a:rPr lang="ru-RU" dirty="0" err="1" smtClean="0"/>
              <a:t>влітку</a:t>
            </a:r>
            <a:r>
              <a:rPr lang="ru-RU" dirty="0" smtClean="0"/>
              <a:t> </a:t>
            </a:r>
            <a:r>
              <a:rPr lang="ru-RU" dirty="0" err="1" smtClean="0"/>
              <a:t>прохолоджую</a:t>
            </a:r>
            <a:r>
              <a:rPr lang="ru-RU" dirty="0" smtClean="0"/>
              <a:t>, </a:t>
            </a:r>
            <a:br>
              <a:rPr lang="ru-RU" dirty="0" smtClean="0"/>
            </a:br>
            <a:r>
              <a:rPr lang="ru-RU" dirty="0" err="1" smtClean="0"/>
              <a:t>восени</a:t>
            </a:r>
            <a:r>
              <a:rPr lang="ru-RU" dirty="0" smtClean="0"/>
              <a:t> </a:t>
            </a:r>
            <a:r>
              <a:rPr lang="ru-RU" dirty="0" err="1" smtClean="0"/>
              <a:t>годую</a:t>
            </a:r>
            <a:r>
              <a:rPr lang="ru-RU" dirty="0" smtClean="0"/>
              <a:t>, </a:t>
            </a:r>
          </a:p>
          <a:p>
            <a:pPr>
              <a:buNone/>
            </a:pPr>
            <a:r>
              <a:rPr lang="ru-RU" dirty="0" smtClean="0"/>
              <a:t>а </a:t>
            </a:r>
            <a:r>
              <a:rPr lang="ru-RU" dirty="0" err="1" smtClean="0"/>
              <a:t>взимку</a:t>
            </a:r>
            <a:r>
              <a:rPr lang="ru-RU" dirty="0" smtClean="0"/>
              <a:t> </a:t>
            </a:r>
            <a:r>
              <a:rPr lang="ru-RU" dirty="0" err="1" smtClean="0"/>
              <a:t>грію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4577" name="Picture 1" descr="C:\Users\1234\AppData\Local\Microsoft\Windows\Temporary Internet Files\Content.IE5\SQZZVCJZ\MM900297041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708920"/>
            <a:ext cx="1944216" cy="19442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00B050"/>
                </a:solidFill>
              </a:rPr>
              <a:t>4 раунд «</a:t>
            </a:r>
            <a:r>
              <a:rPr lang="ru-RU" sz="4000" b="1" i="1" dirty="0" err="1" smtClean="0">
                <a:solidFill>
                  <a:srgbClr val="00B050"/>
                </a:solidFill>
              </a:rPr>
              <a:t>Вірю</a:t>
            </a:r>
            <a:r>
              <a:rPr lang="ru-RU" sz="4000" b="1" i="1" dirty="0" smtClean="0">
                <a:solidFill>
                  <a:srgbClr val="00B050"/>
                </a:solidFill>
              </a:rPr>
              <a:t> – не </a:t>
            </a:r>
            <a:r>
              <a:rPr lang="ru-RU" sz="4000" b="1" i="1" dirty="0" err="1" smtClean="0">
                <a:solidFill>
                  <a:srgbClr val="00B050"/>
                </a:solidFill>
              </a:rPr>
              <a:t>вірю</a:t>
            </a:r>
            <a:r>
              <a:rPr lang="ru-RU" sz="4000" b="1" i="1" dirty="0" smtClean="0">
                <a:solidFill>
                  <a:srgbClr val="00B050"/>
                </a:solidFill>
              </a:rPr>
              <a:t>»</a:t>
            </a:r>
            <a:r>
              <a:rPr lang="ru-RU" sz="4000" dirty="0" smtClean="0"/>
              <a:t> .</a:t>
            </a:r>
            <a:r>
              <a:rPr lang="ru-RU" dirty="0" smtClean="0"/>
              <a:t> </a:t>
            </a:r>
            <a:r>
              <a:rPr lang="ru-RU" b="1" i="1" dirty="0" smtClean="0"/>
              <a:t> 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79712" y="1196752"/>
            <a:ext cx="52565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Чи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правда,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що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…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63688" y="2708920"/>
            <a:ext cx="59824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…дика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яблуня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живе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до 200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років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03648" y="2564904"/>
            <a:ext cx="623568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…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найвище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дерево –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евкаліпт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31640" y="2852936"/>
            <a:ext cx="663220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Бамбук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може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щодня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виростати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на 91 см?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27584" y="2348880"/>
            <a:ext cx="764722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… зелена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картопля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настільки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отруйна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що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може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вбити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дитину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99592" y="2492896"/>
            <a:ext cx="733572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…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японські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вчені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вивели</a:t>
            </a:r>
            <a:endParaRPr lang="ru-RU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дерево, на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якому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ростуть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кавуни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47664" y="2780928"/>
            <a:ext cx="552625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…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квіти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як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люди,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уночі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сплять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5536" y="2420888"/>
            <a:ext cx="83849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…на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вершині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гори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Еверест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ростуть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квіти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3528" y="2780928"/>
            <a:ext cx="86661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…береза через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чорні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плями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корі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дихає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5112" y="2564904"/>
            <a:ext cx="881888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…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деякі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дерева, </a:t>
            </a:r>
          </a:p>
          <a:p>
            <a:pPr algn="ctr"/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відчуваючи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спрагу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кричать?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1560" y="2708920"/>
            <a:ext cx="82809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…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блакитні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троянди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ростуть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лише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в </a:t>
            </a:r>
            <a:r>
              <a:rPr lang="ru-RU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Китаї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177281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Якого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кольору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</a:p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бувають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помідори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r>
              <a:rPr lang="ru-RU" sz="5400" dirty="0" smtClean="0"/>
              <a:t> 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213285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які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три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групи</a:t>
            </a:r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поділяють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рослини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r>
              <a:rPr lang="ru-RU" sz="5400" dirty="0" smtClean="0"/>
              <a:t> 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1700808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називається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орган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рослин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</a:p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що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має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на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собі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листки, </a:t>
            </a:r>
          </a:p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бруньки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квіти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0" y="198884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Рослини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поглинають</a:t>
            </a:r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вуглекислий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газ,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виділяють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 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0" y="170080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називають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рослини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</a:p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які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використовують</a:t>
            </a:r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при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лікуванні</a:t>
            </a:r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різних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захворювань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0" y="220486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Якого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кольору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</a:p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бувають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квіти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2060848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називають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групу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рослин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у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яких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листок </a:t>
            </a:r>
          </a:p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має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форму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голки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0" y="206084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насіння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якої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рослини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</a:p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виготовляють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олію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r>
              <a:rPr lang="ru-RU" sz="5400" dirty="0" smtClean="0"/>
              <a:t> 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198884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Орган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рослини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через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який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всмоктуються</a:t>
            </a:r>
            <a:endParaRPr lang="ru-RU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поживні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речовини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вода?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191683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називають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рослини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які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люди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використовують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для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озеленення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своїх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домів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691680" y="332656"/>
            <a:ext cx="535992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 err="1" smtClean="0">
                <a:solidFill>
                  <a:schemeClr val="accent2">
                    <a:lumMod val="75000"/>
                  </a:schemeClr>
                </a:solidFill>
              </a:rPr>
              <a:t>Запитання</a:t>
            </a: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 4 раунду </a:t>
            </a:r>
            <a:endParaRPr lang="en-US" sz="40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для кожного </a:t>
            </a:r>
            <a:r>
              <a:rPr lang="ru-RU" sz="4000" b="1" i="1" dirty="0" err="1" smtClean="0">
                <a:solidFill>
                  <a:schemeClr val="accent2">
                    <a:lumMod val="75000"/>
                  </a:schemeClr>
                </a:solidFill>
              </a:rPr>
              <a:t>учасника</a:t>
            </a: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4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5" grpId="1"/>
      <p:bldP spid="17" grpId="0"/>
      <p:bldP spid="17" grpId="1"/>
      <p:bldP spid="24" grpId="0"/>
      <p:bldP spid="24" grpId="1"/>
      <p:bldP spid="25" grpId="0"/>
      <p:bldP spid="25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</a:rPr>
              <a:t>Розіграш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 2 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</a:rPr>
              <a:t>загадкових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</a:rPr>
              <a:t>балів</a:t>
            </a:r>
            <a:r>
              <a:rPr lang="ru-RU" sz="4000" dirty="0" smtClean="0"/>
              <a:t>.</a:t>
            </a:r>
            <a:r>
              <a:rPr lang="ru-RU" dirty="0" smtClean="0"/>
              <a:t> </a:t>
            </a:r>
            <a:r>
              <a:rPr lang="ru-RU" b="1" i="1" dirty="0" smtClean="0"/>
              <a:t> 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Загадка: 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err="1" smtClean="0"/>
              <a:t>Червона</a:t>
            </a:r>
            <a:r>
              <a:rPr lang="ru-RU" dirty="0" smtClean="0"/>
              <a:t>, солодка, </a:t>
            </a:r>
            <a:r>
              <a:rPr lang="ru-RU" dirty="0" err="1" smtClean="0"/>
              <a:t>запашна</a:t>
            </a:r>
            <a:r>
              <a:rPr lang="ru-RU" dirty="0" smtClean="0"/>
              <a:t>, </a:t>
            </a:r>
            <a:br>
              <a:rPr lang="ru-RU" dirty="0" smtClean="0"/>
            </a:br>
            <a:r>
              <a:rPr lang="ru-RU" dirty="0" smtClean="0"/>
              <a:t>росте </a:t>
            </a:r>
            <a:r>
              <a:rPr lang="ru-RU" dirty="0" err="1" smtClean="0"/>
              <a:t>низько</a:t>
            </a:r>
            <a:r>
              <a:rPr lang="ru-RU" dirty="0" smtClean="0"/>
              <a:t> – до </a:t>
            </a:r>
            <a:r>
              <a:rPr lang="ru-RU" dirty="0" err="1" smtClean="0"/>
              <a:t>землі</a:t>
            </a:r>
            <a:r>
              <a:rPr lang="ru-RU" dirty="0" smtClean="0"/>
              <a:t> </a:t>
            </a:r>
            <a:r>
              <a:rPr lang="ru-RU" dirty="0" err="1" smtClean="0"/>
              <a:t>близько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58" name="Picture 2" descr="http://img0.liveinternet.ru/images/attach/c/4/83/663/83663612_83495219_7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861048"/>
            <a:ext cx="4762500" cy="2362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 5 раунд «</a:t>
            </a:r>
            <a:r>
              <a:rPr lang="ru-RU" b="1" i="1" dirty="0" err="1" smtClean="0">
                <a:solidFill>
                  <a:srgbClr val="C00000"/>
                </a:solidFill>
              </a:rPr>
              <a:t>Загадковий</a:t>
            </a:r>
            <a:r>
              <a:rPr lang="ru-RU" b="1" i="1" dirty="0" smtClean="0">
                <a:solidFill>
                  <a:srgbClr val="C00000"/>
                </a:solidFill>
              </a:rPr>
              <a:t>» 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412776"/>
            <a:ext cx="9144000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914400" indent="-914400" algn="ctr"/>
            <a:r>
              <a:rPr lang="ru-RU" sz="5400" dirty="0" smtClean="0"/>
              <a:t> </a:t>
            </a:r>
            <a:r>
              <a:rPr lang="ru-RU" sz="4800" dirty="0" err="1" smtClean="0"/>
              <a:t>Сонечко</a:t>
            </a:r>
            <a:r>
              <a:rPr lang="ru-RU" sz="4800" dirty="0" smtClean="0"/>
              <a:t> в </a:t>
            </a:r>
            <a:r>
              <a:rPr lang="ru-RU" sz="4800" dirty="0" err="1" smtClean="0"/>
              <a:t>траві</a:t>
            </a:r>
            <a:r>
              <a:rPr lang="ru-RU" sz="4800" dirty="0" smtClean="0"/>
              <a:t> </a:t>
            </a:r>
            <a:r>
              <a:rPr lang="ru-RU" sz="4800" dirty="0" err="1" smtClean="0"/>
              <a:t>зійшло</a:t>
            </a:r>
            <a:r>
              <a:rPr lang="ru-RU" sz="4800" dirty="0" smtClean="0"/>
              <a:t>,</a:t>
            </a:r>
          </a:p>
          <a:p>
            <a:pPr marL="914400" indent="-914400" algn="ctr"/>
            <a:r>
              <a:rPr lang="ru-RU" sz="4800" dirty="0" smtClean="0"/>
              <a:t> </a:t>
            </a:r>
            <a:r>
              <a:rPr lang="ru-RU" sz="4800" dirty="0" err="1" smtClean="0"/>
              <a:t>усміхнулось</a:t>
            </a:r>
            <a:r>
              <a:rPr lang="ru-RU" sz="4800" dirty="0" smtClean="0"/>
              <a:t>, </a:t>
            </a:r>
            <a:r>
              <a:rPr lang="ru-RU" sz="4800" dirty="0" err="1" smtClean="0"/>
              <a:t>розцвіло</a:t>
            </a:r>
            <a:r>
              <a:rPr lang="ru-RU" sz="4800" dirty="0" smtClean="0"/>
              <a:t>, </a:t>
            </a:r>
            <a:br>
              <a:rPr lang="ru-RU" sz="4800" dirty="0" smtClean="0"/>
            </a:br>
            <a:r>
              <a:rPr lang="ru-RU" sz="4800" dirty="0" err="1" smtClean="0"/>
              <a:t>потім</a:t>
            </a:r>
            <a:r>
              <a:rPr lang="ru-RU" sz="4800" dirty="0" smtClean="0"/>
              <a:t> стало </a:t>
            </a:r>
            <a:r>
              <a:rPr lang="ru-RU" sz="4800" dirty="0" err="1" smtClean="0"/>
              <a:t>біле-біле</a:t>
            </a:r>
            <a:r>
              <a:rPr lang="ru-RU" sz="4800" dirty="0" smtClean="0"/>
              <a:t> </a:t>
            </a:r>
          </a:p>
          <a:p>
            <a:pPr marL="914400" indent="-914400" algn="ctr"/>
            <a:r>
              <a:rPr lang="ru-RU" sz="4800" dirty="0" err="1" smtClean="0"/>
              <a:t>і</a:t>
            </a:r>
            <a:r>
              <a:rPr lang="ru-RU" sz="4800" dirty="0" smtClean="0"/>
              <a:t> за </a:t>
            </a:r>
            <a:r>
              <a:rPr lang="ru-RU" sz="4800" dirty="0" err="1" smtClean="0"/>
              <a:t>вітром</a:t>
            </a:r>
            <a:r>
              <a:rPr lang="ru-RU" sz="4800" dirty="0" smtClean="0"/>
              <a:t> </a:t>
            </a:r>
            <a:r>
              <a:rPr lang="ru-RU" sz="4800" dirty="0" err="1" smtClean="0"/>
              <a:t>полетіло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540568" y="1700808"/>
            <a:ext cx="993477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 smtClean="0"/>
              <a:t>2. В </a:t>
            </a:r>
            <a:r>
              <a:rPr lang="ru-RU" sz="4800" dirty="0" err="1" smtClean="0"/>
              <a:t>жовто-біле</a:t>
            </a:r>
            <a:r>
              <a:rPr lang="ru-RU" sz="4800" dirty="0" smtClean="0"/>
              <a:t> </a:t>
            </a:r>
            <a:r>
              <a:rPr lang="ru-RU" sz="4800" dirty="0" err="1" smtClean="0"/>
              <a:t>платтячко</a:t>
            </a:r>
            <a:r>
              <a:rPr lang="ru-RU" sz="4800" dirty="0" smtClean="0"/>
              <a:t> </a:t>
            </a:r>
            <a:r>
              <a:rPr lang="ru-RU" sz="4800" dirty="0" err="1" smtClean="0"/>
              <a:t>вбереться</a:t>
            </a:r>
            <a:r>
              <a:rPr lang="ru-RU" sz="4800" dirty="0" smtClean="0"/>
              <a:t>, </a:t>
            </a:r>
            <a:br>
              <a:rPr lang="ru-RU" sz="4800" dirty="0" smtClean="0"/>
            </a:br>
            <a:r>
              <a:rPr lang="ru-RU" sz="4800" dirty="0" smtClean="0"/>
              <a:t>аромат </a:t>
            </a:r>
            <a:r>
              <a:rPr lang="ru-RU" sz="4800" dirty="0" err="1" smtClean="0"/>
              <a:t>духмяний</a:t>
            </a:r>
            <a:r>
              <a:rPr lang="ru-RU" sz="4800" dirty="0" smtClean="0"/>
              <a:t> </a:t>
            </a:r>
            <a:r>
              <a:rPr lang="ru-RU" sz="4800" dirty="0" err="1" smtClean="0"/>
              <a:t>ллється</a:t>
            </a:r>
            <a:r>
              <a:rPr lang="ru-RU" sz="4800" dirty="0" smtClean="0"/>
              <a:t>. </a:t>
            </a:r>
            <a:br>
              <a:rPr lang="ru-RU" sz="4800" dirty="0" smtClean="0"/>
            </a:br>
            <a:r>
              <a:rPr lang="ru-RU" sz="4800" dirty="0" smtClean="0"/>
              <a:t>А от </a:t>
            </a:r>
            <a:r>
              <a:rPr lang="ru-RU" sz="4800" dirty="0" err="1" smtClean="0"/>
              <a:t>влітку</a:t>
            </a:r>
            <a:r>
              <a:rPr lang="ru-RU" sz="4800" dirty="0" smtClean="0"/>
              <a:t> </a:t>
            </a:r>
            <a:r>
              <a:rPr lang="ru-RU" sz="4800" dirty="0" err="1" smtClean="0"/>
              <a:t>вкрита</a:t>
            </a:r>
            <a:r>
              <a:rPr lang="ru-RU" sz="4800" dirty="0" smtClean="0"/>
              <a:t> чисто </a:t>
            </a:r>
            <a:br>
              <a:rPr lang="ru-RU" sz="4800" dirty="0" smtClean="0"/>
            </a:br>
            <a:r>
              <a:rPr lang="ru-RU" sz="4800" dirty="0" err="1" smtClean="0"/>
              <a:t>з</a:t>
            </a:r>
            <a:r>
              <a:rPr lang="ru-RU" sz="4800" dirty="0" smtClean="0"/>
              <a:t> </a:t>
            </a:r>
            <a:r>
              <a:rPr lang="ru-RU" sz="4800" dirty="0" err="1" smtClean="0"/>
              <a:t>чорних</a:t>
            </a:r>
            <a:r>
              <a:rPr lang="ru-RU" sz="4800" dirty="0" smtClean="0"/>
              <a:t> </a:t>
            </a:r>
            <a:r>
              <a:rPr lang="ru-RU" sz="4800" dirty="0" err="1" smtClean="0"/>
              <a:t>ягідок</a:t>
            </a:r>
            <a:r>
              <a:rPr lang="ru-RU" sz="4800" dirty="0" smtClean="0"/>
              <a:t> </a:t>
            </a:r>
            <a:r>
              <a:rPr lang="ru-RU" sz="4800" dirty="0" err="1" smtClean="0"/>
              <a:t>намистом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432" y="1628800"/>
            <a:ext cx="9100568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err="1" smtClean="0"/>
              <a:t>Дзвіночки-перлинки</a:t>
            </a:r>
            <a:r>
              <a:rPr lang="ru-RU" sz="4400" dirty="0" smtClean="0"/>
              <a:t> на </a:t>
            </a:r>
            <a:r>
              <a:rPr lang="ru-RU" sz="4400" dirty="0" err="1" smtClean="0"/>
              <a:t>ніжці</a:t>
            </a:r>
            <a:r>
              <a:rPr lang="ru-RU" sz="4400" dirty="0" smtClean="0"/>
              <a:t> </a:t>
            </a:r>
            <a:r>
              <a:rPr lang="ru-RU" sz="4400" dirty="0" err="1" smtClean="0"/>
              <a:t>тонкій</a:t>
            </a:r>
            <a:r>
              <a:rPr lang="ru-RU" sz="4400" dirty="0" smtClean="0"/>
              <a:t>, </a:t>
            </a:r>
            <a:br>
              <a:rPr lang="ru-RU" sz="4400" dirty="0" smtClean="0"/>
            </a:br>
            <a:r>
              <a:rPr lang="ru-RU" sz="4400" dirty="0" err="1" smtClean="0"/>
              <a:t>такі</a:t>
            </a:r>
            <a:r>
              <a:rPr lang="ru-RU" sz="4400" dirty="0" smtClean="0"/>
              <a:t> </a:t>
            </a:r>
            <a:r>
              <a:rPr lang="ru-RU" sz="4400" dirty="0" err="1" smtClean="0"/>
              <a:t>запашні</a:t>
            </a:r>
            <a:r>
              <a:rPr lang="ru-RU" sz="4400" dirty="0" smtClean="0"/>
              <a:t> </a:t>
            </a:r>
            <a:r>
              <a:rPr lang="ru-RU" sz="4400" dirty="0" err="1" smtClean="0"/>
              <a:t>і</a:t>
            </a:r>
            <a:r>
              <a:rPr lang="ru-RU" sz="4400" dirty="0" smtClean="0"/>
              <a:t> </a:t>
            </a:r>
            <a:r>
              <a:rPr lang="ru-RU" sz="4400" dirty="0" err="1" smtClean="0"/>
              <a:t>тендітні</a:t>
            </a:r>
            <a:r>
              <a:rPr lang="ru-RU" sz="4400" dirty="0" smtClean="0"/>
              <a:t> </a:t>
            </a:r>
            <a:r>
              <a:rPr lang="ru-RU" sz="4400" dirty="0" err="1" smtClean="0"/>
              <a:t>такі</a:t>
            </a:r>
            <a:r>
              <a:rPr lang="ru-RU" sz="4400" dirty="0" smtClean="0"/>
              <a:t>. </a:t>
            </a:r>
            <a:br>
              <a:rPr lang="ru-RU" sz="4400" dirty="0" smtClean="0"/>
            </a:br>
            <a:r>
              <a:rPr lang="ru-RU" sz="4400" dirty="0" smtClean="0"/>
              <a:t>В широкому </a:t>
            </a:r>
            <a:r>
              <a:rPr lang="ru-RU" sz="4400" dirty="0" err="1" smtClean="0"/>
              <a:t>листі</a:t>
            </a:r>
            <a:r>
              <a:rPr lang="ru-RU" sz="4400" dirty="0" smtClean="0"/>
              <a:t>, </a:t>
            </a:r>
            <a:r>
              <a:rPr lang="ru-RU" sz="4400" dirty="0" err="1" smtClean="0"/>
              <a:t>немов</a:t>
            </a:r>
            <a:r>
              <a:rPr lang="ru-RU" sz="4400" dirty="0" smtClean="0"/>
              <a:t> у </a:t>
            </a:r>
            <a:r>
              <a:rPr lang="ru-RU" sz="4400" dirty="0" err="1" smtClean="0"/>
              <a:t>гіллі</a:t>
            </a:r>
            <a:r>
              <a:rPr lang="ru-RU" sz="4400" dirty="0" smtClean="0"/>
              <a:t>, </a:t>
            </a:r>
            <a:br>
              <a:rPr lang="ru-RU" sz="4400" dirty="0" smtClean="0"/>
            </a:br>
            <a:r>
              <a:rPr lang="ru-RU" sz="4400" dirty="0" err="1" smtClean="0"/>
              <a:t>ховають</a:t>
            </a:r>
            <a:r>
              <a:rPr lang="ru-RU" sz="4400" dirty="0" smtClean="0"/>
              <a:t> </a:t>
            </a:r>
            <a:r>
              <a:rPr lang="ru-RU" sz="4400" dirty="0" err="1" smtClean="0"/>
              <a:t>від</a:t>
            </a:r>
            <a:r>
              <a:rPr lang="ru-RU" sz="4400" dirty="0" smtClean="0"/>
              <a:t> </a:t>
            </a:r>
            <a:r>
              <a:rPr lang="ru-RU" sz="4400" dirty="0" err="1" smtClean="0"/>
              <a:t>сонця</a:t>
            </a:r>
            <a:r>
              <a:rPr lang="ru-RU" sz="4400" dirty="0" smtClean="0"/>
              <a:t> </a:t>
            </a:r>
            <a:r>
              <a:rPr lang="ru-RU" sz="4400" dirty="0" err="1" smtClean="0"/>
              <a:t>голівки</a:t>
            </a:r>
            <a:r>
              <a:rPr lang="ru-RU" sz="4400" dirty="0" smtClean="0"/>
              <a:t> </a:t>
            </a:r>
            <a:r>
              <a:rPr lang="ru-RU" sz="4400" dirty="0" err="1" smtClean="0"/>
              <a:t>малі</a:t>
            </a:r>
            <a:r>
              <a:rPr lang="ru-RU" sz="4800" dirty="0" smtClean="0"/>
              <a:t> 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-756592" y="1556792"/>
            <a:ext cx="10116616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smtClean="0"/>
              <a:t> Я гордо голову </a:t>
            </a:r>
            <a:r>
              <a:rPr lang="ru-RU" sz="4800" dirty="0" err="1" smtClean="0"/>
              <a:t>тримаю</a:t>
            </a:r>
            <a:r>
              <a:rPr lang="ru-RU" sz="4800" dirty="0" smtClean="0"/>
              <a:t> </a:t>
            </a:r>
            <a:br>
              <a:rPr lang="ru-RU" sz="4800" dirty="0" smtClean="0"/>
            </a:br>
            <a:r>
              <a:rPr lang="ru-RU" sz="4800" dirty="0" err="1" smtClean="0"/>
              <a:t>і</a:t>
            </a:r>
            <a:r>
              <a:rPr lang="ru-RU" sz="4800" dirty="0" smtClean="0"/>
              <a:t> перед </a:t>
            </a:r>
            <a:r>
              <a:rPr lang="ru-RU" sz="4800" dirty="0" err="1" smtClean="0"/>
              <a:t>вітром</a:t>
            </a:r>
            <a:r>
              <a:rPr lang="ru-RU" sz="4800" dirty="0" smtClean="0"/>
              <a:t> не </a:t>
            </a:r>
            <a:r>
              <a:rPr lang="ru-RU" sz="4800" dirty="0" err="1" smtClean="0"/>
              <a:t>схиляю</a:t>
            </a:r>
            <a:r>
              <a:rPr lang="ru-RU" sz="4800" dirty="0" smtClean="0"/>
              <a:t> </a:t>
            </a:r>
            <a:br>
              <a:rPr lang="ru-RU" sz="4800" dirty="0" smtClean="0"/>
            </a:br>
            <a:r>
              <a:rPr lang="ru-RU" sz="4800" dirty="0" smtClean="0"/>
              <a:t>Я </a:t>
            </a:r>
            <a:r>
              <a:rPr lang="ru-RU" sz="4800" dirty="0" err="1" smtClean="0"/>
              <a:t>жовтий</a:t>
            </a:r>
            <a:r>
              <a:rPr lang="ru-RU" sz="4800" dirty="0" smtClean="0"/>
              <a:t>, </a:t>
            </a:r>
            <a:r>
              <a:rPr lang="ru-RU" sz="4800" dirty="0" err="1" smtClean="0"/>
              <a:t>білий</a:t>
            </a:r>
            <a:r>
              <a:rPr lang="ru-RU" sz="4800" dirty="0" smtClean="0"/>
              <a:t>, </a:t>
            </a:r>
            <a:r>
              <a:rPr lang="ru-RU" sz="4800" dirty="0" err="1" smtClean="0"/>
              <a:t>полум’яний</a:t>
            </a:r>
            <a:r>
              <a:rPr lang="ru-RU" sz="4800" dirty="0" smtClean="0"/>
              <a:t> </a:t>
            </a:r>
            <a:br>
              <a:rPr lang="ru-RU" sz="4800" dirty="0" smtClean="0"/>
            </a:br>
            <a:r>
              <a:rPr lang="ru-RU" sz="4800" dirty="0" err="1" smtClean="0"/>
              <a:t>і</a:t>
            </a:r>
            <a:r>
              <a:rPr lang="ru-RU" sz="4800" dirty="0" smtClean="0"/>
              <a:t> </a:t>
            </a:r>
            <a:r>
              <a:rPr lang="ru-RU" sz="4800" dirty="0" err="1" smtClean="0"/>
              <a:t>наче</a:t>
            </a:r>
            <a:r>
              <a:rPr lang="ru-RU" sz="4800" dirty="0" smtClean="0"/>
              <a:t> </a:t>
            </a:r>
            <a:r>
              <a:rPr lang="ru-RU" sz="4800" dirty="0" err="1" smtClean="0"/>
              <a:t>яблуко</a:t>
            </a:r>
            <a:r>
              <a:rPr lang="ru-RU" sz="4800" dirty="0" smtClean="0"/>
              <a:t> </a:t>
            </a:r>
            <a:r>
              <a:rPr lang="ru-RU" sz="4800" dirty="0" err="1" smtClean="0"/>
              <a:t>рум'яний</a:t>
            </a:r>
            <a:r>
              <a:rPr lang="ru-RU" sz="4800" dirty="0" smtClean="0"/>
              <a:t>. </a:t>
            </a:r>
            <a:br>
              <a:rPr lang="ru-RU" sz="4800" dirty="0" smtClean="0"/>
            </a:br>
            <a:r>
              <a:rPr lang="ru-RU" sz="4800" dirty="0" smtClean="0"/>
              <a:t>В саду я </a:t>
            </a:r>
            <a:r>
              <a:rPr lang="ru-RU" sz="4800" dirty="0" err="1" smtClean="0"/>
              <a:t>квітну</a:t>
            </a:r>
            <a:r>
              <a:rPr lang="ru-RU" sz="4800" dirty="0" smtClean="0"/>
              <a:t> </a:t>
            </a:r>
            <a:r>
              <a:rPr lang="ru-RU" sz="4800" dirty="0" err="1" smtClean="0"/>
              <a:t>навесні</a:t>
            </a:r>
            <a:r>
              <a:rPr lang="ru-RU" sz="4800" dirty="0" smtClean="0"/>
              <a:t>. </a:t>
            </a:r>
            <a:br>
              <a:rPr lang="ru-RU" sz="4800" dirty="0" smtClean="0"/>
            </a:br>
            <a:r>
              <a:rPr lang="ru-RU" sz="4800" dirty="0" smtClean="0"/>
              <a:t>Скажи, яке </a:t>
            </a:r>
            <a:r>
              <a:rPr lang="ru-RU" sz="4800" dirty="0" err="1" smtClean="0"/>
              <a:t>ім'я</a:t>
            </a:r>
            <a:r>
              <a:rPr lang="ru-RU" sz="4800" dirty="0" smtClean="0"/>
              <a:t> </a:t>
            </a:r>
            <a:r>
              <a:rPr lang="ru-RU" sz="4800" dirty="0" err="1" smtClean="0"/>
              <a:t>мені</a:t>
            </a:r>
            <a:r>
              <a:rPr lang="ru-RU" sz="4800" dirty="0" smtClean="0"/>
              <a:t>?</a:t>
            </a:r>
            <a:r>
              <a:rPr lang="ru-RU" sz="5400" dirty="0" smtClean="0"/>
              <a:t> </a:t>
            </a:r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31640" y="1772816"/>
            <a:ext cx="671690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 err="1" smtClean="0"/>
              <a:t>Стережуть</a:t>
            </a:r>
            <a:r>
              <a:rPr lang="ru-RU" sz="4800" dirty="0" smtClean="0"/>
              <a:t> колючки </a:t>
            </a:r>
            <a:r>
              <a:rPr lang="ru-RU" sz="4800" dirty="0" err="1" smtClean="0"/>
              <a:t>їй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err="1" smtClean="0"/>
              <a:t>цвіт</a:t>
            </a:r>
            <a:r>
              <a:rPr lang="ru-RU" sz="4800" dirty="0" smtClean="0"/>
              <a:t> </a:t>
            </a:r>
            <a:r>
              <a:rPr lang="ru-RU" sz="4800" dirty="0" err="1" smtClean="0"/>
              <a:t>весняний</a:t>
            </a:r>
            <a:r>
              <a:rPr lang="ru-RU" sz="4800" dirty="0" smtClean="0"/>
              <a:t> </a:t>
            </a:r>
            <a:r>
              <a:rPr lang="ru-RU" sz="4800" dirty="0" err="1" smtClean="0"/>
              <a:t>запашний</a:t>
            </a:r>
            <a:r>
              <a:rPr lang="ru-RU" sz="4800" dirty="0" smtClean="0"/>
              <a:t>,</a:t>
            </a:r>
            <a:br>
              <a:rPr lang="ru-RU" sz="4800" dirty="0" smtClean="0"/>
            </a:br>
            <a:r>
              <a:rPr lang="ru-RU" sz="4800" dirty="0" smtClean="0"/>
              <a:t>а </a:t>
            </a:r>
            <a:r>
              <a:rPr lang="ru-RU" sz="4800" dirty="0" err="1" smtClean="0"/>
              <a:t>осінньої</a:t>
            </a:r>
            <a:r>
              <a:rPr lang="ru-RU" sz="4800" dirty="0" smtClean="0"/>
              <a:t> </a:t>
            </a:r>
            <a:r>
              <a:rPr lang="ru-RU" sz="4800" dirty="0" err="1" smtClean="0"/>
              <a:t>години</a:t>
            </a:r>
            <a:r>
              <a:rPr lang="ru-RU" sz="4800" dirty="0" smtClean="0"/>
              <a:t> —</a:t>
            </a:r>
            <a:br>
              <a:rPr lang="ru-RU" sz="4800" dirty="0" smtClean="0"/>
            </a:br>
            <a:r>
              <a:rPr lang="ru-RU" sz="4800" dirty="0" err="1" smtClean="0"/>
              <a:t>червонясті</a:t>
            </a:r>
            <a:r>
              <a:rPr lang="ru-RU" sz="4800" dirty="0" smtClean="0"/>
              <a:t> </a:t>
            </a:r>
            <a:r>
              <a:rPr lang="ru-RU" sz="4800" dirty="0" err="1" smtClean="0"/>
              <a:t>намистини</a:t>
            </a:r>
            <a:r>
              <a:rPr lang="ru-RU" sz="4800" dirty="0" smtClean="0"/>
              <a:t>.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6" grpId="0"/>
      <p:bldP spid="1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</a:rPr>
              <a:t>Розіграш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 2 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</a:rPr>
              <a:t>загадкових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</a:rPr>
              <a:t>балів</a:t>
            </a:r>
            <a:r>
              <a:rPr lang="ru-RU" sz="4000" dirty="0" smtClean="0"/>
              <a:t>.</a:t>
            </a:r>
            <a:r>
              <a:rPr lang="ru-RU" dirty="0" smtClean="0"/>
              <a:t> </a:t>
            </a:r>
            <a:r>
              <a:rPr lang="ru-RU" b="1" i="1" dirty="0" smtClean="0"/>
              <a:t> 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0" y="141277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Загадка: </a:t>
            </a:r>
            <a:br>
              <a:rPr lang="ru-RU" dirty="0" smtClean="0"/>
            </a:br>
            <a:r>
              <a:rPr lang="ru-RU" dirty="0" smtClean="0"/>
              <a:t> Як </a:t>
            </a:r>
            <a:r>
              <a:rPr lang="ru-RU" dirty="0" err="1" smtClean="0"/>
              <a:t>прийде</a:t>
            </a:r>
            <a:r>
              <a:rPr lang="ru-RU" dirty="0" smtClean="0"/>
              <a:t> весна в садок—</a:t>
            </a:r>
            <a:br>
              <a:rPr lang="ru-RU" dirty="0" smtClean="0"/>
            </a:br>
            <a:r>
              <a:rPr lang="ru-RU" dirty="0" smtClean="0"/>
              <a:t>  до </a:t>
            </a:r>
            <a:r>
              <a:rPr lang="ru-RU" dirty="0" err="1" smtClean="0"/>
              <a:t>лиця</a:t>
            </a:r>
            <a:r>
              <a:rPr lang="ru-RU" dirty="0" smtClean="0"/>
              <a:t> </a:t>
            </a:r>
            <a:r>
              <a:rPr lang="ru-RU" dirty="0" err="1" smtClean="0"/>
              <a:t>білий</a:t>
            </a:r>
            <a:r>
              <a:rPr lang="ru-RU" dirty="0" smtClean="0"/>
              <a:t> </a:t>
            </a:r>
            <a:r>
              <a:rPr lang="ru-RU" dirty="0" err="1" smtClean="0"/>
              <a:t>вінок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ну а </a:t>
            </a:r>
            <a:r>
              <a:rPr lang="ru-RU" dirty="0" err="1" smtClean="0"/>
              <a:t>восени</a:t>
            </a:r>
            <a:r>
              <a:rPr lang="ru-RU" dirty="0" smtClean="0"/>
              <a:t> </a:t>
            </a:r>
            <a:r>
              <a:rPr lang="ru-RU" dirty="0" err="1" smtClean="0"/>
              <a:t>цій</a:t>
            </a:r>
            <a:r>
              <a:rPr lang="ru-RU" dirty="0" smtClean="0"/>
              <a:t> </a:t>
            </a:r>
            <a:r>
              <a:rPr lang="ru-RU" dirty="0" err="1" smtClean="0"/>
              <a:t>кралі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приглянулися</a:t>
            </a:r>
            <a:r>
              <a:rPr lang="ru-RU" dirty="0" smtClean="0"/>
              <a:t> </a:t>
            </a:r>
            <a:r>
              <a:rPr lang="ru-RU" dirty="0" err="1" smtClean="0"/>
              <a:t>коралі</a:t>
            </a:r>
            <a:r>
              <a:rPr lang="ru-RU" dirty="0" smtClean="0"/>
              <a:t>. </a:t>
            </a:r>
            <a:endParaRPr lang="ru-RU" dirty="0"/>
          </a:p>
        </p:txBody>
      </p:sp>
      <p:pic>
        <p:nvPicPr>
          <p:cNvPr id="16386" name="Picture 2" descr="http://img-fotki.yandex.ru/get/3710/taty-eremeeva.9/0_30121_4d929deb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916832"/>
            <a:ext cx="3384376" cy="36489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1234\Desktop\Безымянный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276872"/>
            <a:ext cx="7848872" cy="1797864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FF00FF"/>
                </a:solidFill>
              </a:rPr>
              <a:t>6 раунд </a:t>
            </a:r>
            <a:br>
              <a:rPr lang="ru-RU" sz="4000" b="1" i="1" dirty="0" smtClean="0">
                <a:solidFill>
                  <a:srgbClr val="FF00FF"/>
                </a:solidFill>
              </a:rPr>
            </a:br>
            <a:r>
              <a:rPr lang="ru-RU" sz="4000" b="1" i="1" dirty="0" smtClean="0">
                <a:solidFill>
                  <a:srgbClr val="FF00FF"/>
                </a:solidFill>
              </a:rPr>
              <a:t>«</a:t>
            </a:r>
            <a:r>
              <a:rPr lang="ru-RU" sz="4000" b="1" i="1" dirty="0" err="1" smtClean="0">
                <a:solidFill>
                  <a:srgbClr val="FF00FF"/>
                </a:solidFill>
              </a:rPr>
              <a:t>Алфавітна</a:t>
            </a:r>
            <a:r>
              <a:rPr lang="ru-RU" sz="4000" b="1" i="1" dirty="0" smtClean="0">
                <a:solidFill>
                  <a:srgbClr val="FF00FF"/>
                </a:solidFill>
              </a:rPr>
              <a:t> </a:t>
            </a:r>
            <a:r>
              <a:rPr lang="ru-RU" sz="4000" b="1" i="1" dirty="0" err="1" smtClean="0">
                <a:solidFill>
                  <a:srgbClr val="FF00FF"/>
                </a:solidFill>
              </a:rPr>
              <a:t>естафета</a:t>
            </a:r>
            <a:r>
              <a:rPr lang="ru-RU" sz="4000" b="1" i="1" dirty="0" smtClean="0">
                <a:solidFill>
                  <a:srgbClr val="FF00FF"/>
                </a:solidFill>
              </a:rPr>
              <a:t>»</a:t>
            </a:r>
            <a:r>
              <a:rPr lang="ru-RU" sz="4000" dirty="0" smtClean="0">
                <a:solidFill>
                  <a:srgbClr val="FF00FF"/>
                </a:solidFill>
              </a:rPr>
              <a:t>.</a:t>
            </a:r>
            <a:r>
              <a:rPr lang="ru-RU" dirty="0" smtClean="0"/>
              <a:t> </a:t>
            </a:r>
            <a:r>
              <a:rPr lang="ru-RU" b="1" i="1" dirty="0" smtClean="0"/>
              <a:t> 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18593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7894" name="Picture 6" descr="http://www.nivagold.ru/raznoe/mini/m1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501008"/>
            <a:ext cx="438150" cy="4381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http://www.moidesktop.ru/wp-content/uploads/2009/09/wall_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5152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</a:rPr>
              <a:t>7 раунд «Статистика» </a:t>
            </a:r>
            <a:br>
              <a:rPr lang="ru-RU" sz="4000" b="1" i="1" dirty="0" smtClean="0">
                <a:solidFill>
                  <a:schemeClr val="bg1"/>
                </a:solidFill>
              </a:rPr>
            </a:br>
            <a:r>
              <a:rPr lang="ru-RU" sz="4000" b="1" i="1" dirty="0" err="1" smtClean="0">
                <a:solidFill>
                  <a:schemeClr val="bg1"/>
                </a:solidFill>
              </a:rPr>
              <a:t>або</a:t>
            </a:r>
            <a:r>
              <a:rPr lang="ru-RU" sz="4000" b="1" i="1" dirty="0" smtClean="0">
                <a:solidFill>
                  <a:schemeClr val="bg1"/>
                </a:solidFill>
              </a:rPr>
              <a:t> «</a:t>
            </a:r>
            <a:r>
              <a:rPr lang="ru-RU" sz="4000" b="1" i="1" dirty="0" err="1" smtClean="0">
                <a:solidFill>
                  <a:schemeClr val="bg1"/>
                </a:solidFill>
              </a:rPr>
              <a:t>Вгадай</a:t>
            </a:r>
            <a:r>
              <a:rPr lang="ru-RU" sz="4000" b="1" i="1" dirty="0" smtClean="0">
                <a:solidFill>
                  <a:schemeClr val="bg1"/>
                </a:solidFill>
              </a:rPr>
              <a:t> число»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dirty="0" smtClean="0"/>
              <a:t> </a:t>
            </a:r>
            <a:r>
              <a:rPr lang="ru-RU" b="1" i="1" dirty="0" smtClean="0"/>
              <a:t> 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12160" y="5733256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 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844824"/>
            <a:ext cx="9036496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7030A0"/>
                </a:solidFill>
              </a:rPr>
              <a:t>Скільки</a:t>
            </a:r>
            <a:r>
              <a:rPr lang="ru-RU" sz="4000" b="1" dirty="0" smtClean="0">
                <a:solidFill>
                  <a:srgbClr val="7030A0"/>
                </a:solidFill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</a:rPr>
              <a:t>представників</a:t>
            </a:r>
            <a:r>
              <a:rPr lang="ru-RU" sz="4000" b="1" dirty="0" smtClean="0">
                <a:solidFill>
                  <a:srgbClr val="7030A0"/>
                </a:solidFill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</a:rPr>
              <a:t>рослинного</a:t>
            </a:r>
            <a:r>
              <a:rPr lang="ru-RU" sz="4000" b="1" dirty="0" smtClean="0">
                <a:solidFill>
                  <a:srgbClr val="7030A0"/>
                </a:solidFill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</a:rPr>
              <a:t>світу</a:t>
            </a:r>
            <a:r>
              <a:rPr lang="ru-RU" sz="4000" b="1" dirty="0" smtClean="0">
                <a:solidFill>
                  <a:srgbClr val="7030A0"/>
                </a:solidFill>
              </a:rPr>
              <a:t> на </a:t>
            </a:r>
            <a:r>
              <a:rPr lang="ru-RU" sz="4000" b="1" dirty="0" err="1" smtClean="0">
                <a:solidFill>
                  <a:srgbClr val="7030A0"/>
                </a:solidFill>
              </a:rPr>
              <a:t>Землі</a:t>
            </a:r>
            <a:r>
              <a:rPr lang="ru-RU" sz="4000" b="1" dirty="0" smtClean="0">
                <a:solidFill>
                  <a:srgbClr val="7030A0"/>
                </a:solidFill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</a:rPr>
              <a:t>налічують</a:t>
            </a:r>
            <a:r>
              <a:rPr lang="ru-RU" sz="4000" b="1" dirty="0" smtClean="0">
                <a:solidFill>
                  <a:srgbClr val="7030A0"/>
                </a:solidFill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</a:rPr>
              <a:t>вчені</a:t>
            </a:r>
            <a:r>
              <a:rPr lang="ru-RU" sz="4000" b="1" dirty="0" smtClean="0">
                <a:solidFill>
                  <a:srgbClr val="7030A0"/>
                </a:solidFill>
              </a:rPr>
              <a:t>? </a:t>
            </a:r>
            <a:br>
              <a:rPr lang="ru-RU" sz="4000" b="1" dirty="0" smtClean="0">
                <a:solidFill>
                  <a:srgbClr val="7030A0"/>
                </a:solidFill>
              </a:rPr>
            </a:br>
            <a:r>
              <a:rPr lang="ru-RU" sz="4000" b="1" dirty="0" smtClean="0">
                <a:solidFill>
                  <a:srgbClr val="7030A0"/>
                </a:solidFill>
              </a:rPr>
              <a:t>(_ _ _ _ _ _) 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 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9512" y="548680"/>
            <a:ext cx="8640960" cy="171420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1 раунд «</a:t>
            </a:r>
            <a:r>
              <a:rPr lang="ru-RU" b="1" i="1" dirty="0" err="1" smtClean="0">
                <a:solidFill>
                  <a:srgbClr val="FF0000"/>
                </a:solidFill>
              </a:rPr>
              <a:t>Хто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швидше</a:t>
            </a:r>
            <a:r>
              <a:rPr lang="ru-RU" b="1" i="1" dirty="0" smtClean="0">
                <a:solidFill>
                  <a:srgbClr val="FF0000"/>
                </a:solidFill>
              </a:rPr>
              <a:t> ?»</a:t>
            </a:r>
            <a:r>
              <a:rPr lang="en-US" b="1" i="1" dirty="0" smtClean="0">
                <a:solidFill>
                  <a:srgbClr val="FF0000"/>
                </a:solidFill>
              </a:rPr>
              <a:t/>
            </a:r>
            <a:br>
              <a:rPr lang="en-US" b="1" i="1" dirty="0" smtClean="0">
                <a:solidFill>
                  <a:srgbClr val="FF0000"/>
                </a:solidFill>
              </a:rPr>
            </a:br>
            <a:r>
              <a:rPr lang="uk-UA" b="1" i="1" dirty="0" smtClean="0">
                <a:solidFill>
                  <a:srgbClr val="FF0000"/>
                </a:solidFill>
              </a:rPr>
              <a:t>Дерева, кущі, трав</a:t>
            </a:r>
            <a:r>
              <a:rPr lang="en-US" b="1" i="1" dirty="0" smtClean="0">
                <a:solidFill>
                  <a:srgbClr val="FF0000"/>
                </a:solidFill>
              </a:rPr>
              <a:t>’</a:t>
            </a:r>
            <a:r>
              <a:rPr lang="uk-UA" b="1" i="1" dirty="0" err="1" smtClean="0">
                <a:solidFill>
                  <a:srgbClr val="FF0000"/>
                </a:solidFill>
              </a:rPr>
              <a:t>янисті</a:t>
            </a:r>
            <a:r>
              <a:rPr lang="uk-UA" b="1" i="1" dirty="0" smtClean="0">
                <a:solidFill>
                  <a:srgbClr val="FF0000"/>
                </a:solidFill>
              </a:rPr>
              <a:t> рослини</a:t>
            </a:r>
            <a:r>
              <a:rPr lang="ru-RU" b="1" i="1" dirty="0" smtClean="0"/>
              <a:t> </a:t>
            </a:r>
            <a:endParaRPr lang="ru-RU" dirty="0"/>
          </a:p>
        </p:txBody>
      </p:sp>
      <p:pic>
        <p:nvPicPr>
          <p:cNvPr id="38919" name="Picture 7" descr="C:\Users\1234\AppData\Local\Microsoft\Windows\Temporary Internet Files\Content.IE5\XVKY7POS\MC90037018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5517232"/>
            <a:ext cx="922173" cy="913943"/>
          </a:xfrm>
          <a:prstGeom prst="rect">
            <a:avLst/>
          </a:prstGeom>
          <a:noFill/>
        </p:spPr>
      </p:pic>
      <p:pic>
        <p:nvPicPr>
          <p:cNvPr id="38921" name="Picture 9" descr="C:\Users\1234\AppData\Local\Microsoft\Windows\Temporary Internet Files\Content.IE5\53YMLZDC\MC900338172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27696" y="548681"/>
            <a:ext cx="910139" cy="936104"/>
          </a:xfrm>
          <a:prstGeom prst="rect">
            <a:avLst/>
          </a:prstGeom>
          <a:noFill/>
        </p:spPr>
      </p:pic>
      <p:pic>
        <p:nvPicPr>
          <p:cNvPr id="38922" name="Picture 10" descr="C:\Users\1234\AppData\Local\Microsoft\Windows\Temporary Internet Files\Content.IE5\SQZZVCJZ\MC900123349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5517232"/>
            <a:ext cx="997223" cy="891570"/>
          </a:xfrm>
          <a:prstGeom prst="rect">
            <a:avLst/>
          </a:prstGeom>
          <a:noFill/>
        </p:spPr>
      </p:pic>
      <p:pic>
        <p:nvPicPr>
          <p:cNvPr id="38926" name="Picture 14" descr="C:\Users\1234\AppData\Local\Microsoft\Windows\Temporary Internet Files\Content.IE5\SQZZVCJZ\MC900290921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476672"/>
            <a:ext cx="654200" cy="1008112"/>
          </a:xfrm>
          <a:prstGeom prst="rect">
            <a:avLst/>
          </a:prstGeom>
          <a:noFill/>
        </p:spPr>
      </p:pic>
      <p:pic>
        <p:nvPicPr>
          <p:cNvPr id="38928" name="Picture 16" descr="http://4.bp.blogspot.com/_oJCxGgPOOdY/TKxFqJXAShI/AAAAAAAAASg/3GVGjpXqYEw/s1600/GreenTre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792" y="2209799"/>
            <a:ext cx="3429000" cy="4648201"/>
          </a:xfrm>
          <a:prstGeom prst="rect">
            <a:avLst/>
          </a:prstGeom>
          <a:noFill/>
        </p:spPr>
      </p:pic>
      <p:pic>
        <p:nvPicPr>
          <p:cNvPr id="38930" name="Picture 18" descr="http://www.sunhome.ru/UsersGallery/wallpapers/79/1116195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552" y="1988840"/>
            <a:ext cx="8064896" cy="5040560"/>
          </a:xfrm>
          <a:prstGeom prst="rect">
            <a:avLst/>
          </a:prstGeom>
          <a:noFill/>
        </p:spPr>
      </p:pic>
      <p:pic>
        <p:nvPicPr>
          <p:cNvPr id="38932" name="Picture 20" descr="http://4.bp.blogspot.com/-j3bFMo5uYZs/TabZAcdm5FI/AAAAAAAABiE/nENBi6upsvk/s1600/yew_shrub-76133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87624" y="1988840"/>
            <a:ext cx="6696744" cy="4464496"/>
          </a:xfrm>
          <a:prstGeom prst="rect">
            <a:avLst/>
          </a:prstGeom>
          <a:noFill/>
        </p:spPr>
      </p:pic>
      <p:pic>
        <p:nvPicPr>
          <p:cNvPr id="38934" name="Picture 22" descr="http://www.treefrog.ru/images/stories/Nedoluzhko/2011/adonis/pari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331640" y="1954909"/>
            <a:ext cx="6552728" cy="4903091"/>
          </a:xfrm>
          <a:prstGeom prst="rect">
            <a:avLst/>
          </a:prstGeom>
          <a:noFill/>
        </p:spPr>
      </p:pic>
      <p:pic>
        <p:nvPicPr>
          <p:cNvPr id="38942" name="Picture 30" descr="http://www.deviantart.com/download/191888265/shrub_png_by_dbszabo1-d368txl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23728" y="2204864"/>
            <a:ext cx="4418856" cy="48681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389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89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allpampers.ru/wallpapers/12145/apple%20bloss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0220875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-468560" y="0"/>
            <a:ext cx="1044116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7 раунд «Статистика» </a:t>
            </a:r>
            <a:r>
              <a:rPr lang="ru-RU" sz="4000" b="1" i="1" dirty="0" err="1" smtClean="0">
                <a:solidFill>
                  <a:schemeClr val="accent1">
                    <a:lumMod val="75000"/>
                  </a:schemeClr>
                </a:solidFill>
              </a:rPr>
              <a:t>або</a:t>
            </a: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 «</a:t>
            </a:r>
            <a:r>
              <a:rPr lang="ru-RU" sz="4000" b="1" i="1" dirty="0" err="1" smtClean="0">
                <a:solidFill>
                  <a:schemeClr val="accent1">
                    <a:lumMod val="75000"/>
                  </a:schemeClr>
                </a:solidFill>
              </a:rPr>
              <a:t>Вгадай</a:t>
            </a: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 число»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dirty="0" smtClean="0"/>
              <a:t> </a:t>
            </a:r>
            <a:r>
              <a:rPr lang="ru-RU" b="1" i="1" dirty="0" smtClean="0"/>
              <a:t> 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12160" y="5733256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 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07264" y="3861048"/>
            <a:ext cx="5636736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002060"/>
                </a:solidFill>
              </a:rPr>
              <a:t>Скільки</a:t>
            </a: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</a:rPr>
              <a:t>сортів</a:t>
            </a: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</a:rPr>
              <a:t>яблунь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 росте на </a:t>
            </a:r>
            <a:r>
              <a:rPr lang="ru-RU" sz="4000" b="1" dirty="0" err="1" smtClean="0">
                <a:solidFill>
                  <a:srgbClr val="002060"/>
                </a:solidFill>
              </a:rPr>
              <a:t>нашій</a:t>
            </a:r>
            <a:r>
              <a:rPr lang="ru-RU" sz="40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</a:rPr>
              <a:t>планеті</a:t>
            </a:r>
            <a:r>
              <a:rPr lang="ru-RU" sz="4000" b="1" dirty="0" smtClean="0">
                <a:solidFill>
                  <a:srgbClr val="002060"/>
                </a:solidFill>
              </a:rPr>
              <a:t>?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 (_ _ _ _ _ )</a:t>
            </a:r>
            <a:r>
              <a:rPr lang="ru-RU" sz="4000" dirty="0" smtClean="0">
                <a:solidFill>
                  <a:srgbClr val="002060"/>
                </a:solidFill>
              </a:rPr>
              <a:t> 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012160" y="5733256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 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60032" y="2060848"/>
            <a:ext cx="399593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Яку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висоту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має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найвище</a:t>
            </a:r>
            <a:endParaRPr lang="ru-RU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дерево в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світі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 </a:t>
            </a:r>
          </a:p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 _ _ _ м)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218" name="Picture 2" descr="секвойя Гелио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5148064" cy="68715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012160" y="5733256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 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07704" y="0"/>
            <a:ext cx="50549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Результати</a:t>
            </a:r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гри</a:t>
            </a:r>
            <a:endParaRPr lang="ru-RU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11560" y="908720"/>
          <a:ext cx="7992888" cy="568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5148"/>
                <a:gridCol w="1605050"/>
                <a:gridCol w="157269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Назва раунду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 команда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 команда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раунд «</a:t>
                      </a:r>
                      <a:r>
                        <a:rPr lang="ru-RU" sz="18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Хто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швидше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?» 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dirty="0" smtClean="0"/>
                        <a:t>Загадка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i="1" dirty="0" smtClean="0"/>
                        <a:t>2 раунд «</a:t>
                      </a:r>
                      <a:r>
                        <a:rPr lang="ru-RU" sz="1800" b="1" i="1" dirty="0" err="1" smtClean="0"/>
                        <a:t>Мовний</a:t>
                      </a:r>
                      <a:r>
                        <a:rPr lang="ru-RU" sz="1800" b="1" i="1" dirty="0" smtClean="0"/>
                        <a:t>» </a:t>
                      </a:r>
                    </a:p>
                    <a:p>
                      <a:r>
                        <a:rPr lang="ru-RU" sz="1800" dirty="0" smtClean="0"/>
                        <a:t>«Переклад» </a:t>
                      </a:r>
                    </a:p>
                    <a:p>
                      <a:r>
                        <a:rPr lang="ru-RU" sz="1800" dirty="0" smtClean="0"/>
                        <a:t>«</a:t>
                      </a:r>
                      <a:r>
                        <a:rPr lang="ru-RU" sz="1800" dirty="0" err="1" smtClean="0"/>
                        <a:t>Пояснення</a:t>
                      </a:r>
                      <a:r>
                        <a:rPr lang="ru-RU" sz="1800" dirty="0" smtClean="0"/>
                        <a:t> слова»</a:t>
                      </a:r>
                    </a:p>
                    <a:p>
                      <a:r>
                        <a:rPr lang="ru-RU" sz="1800" dirty="0" smtClean="0"/>
                        <a:t> Загадка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i="1" dirty="0" smtClean="0"/>
                        <a:t>3 раунд «</a:t>
                      </a:r>
                      <a:r>
                        <a:rPr lang="ru-RU" sz="1800" b="1" i="1" dirty="0" err="1" smtClean="0"/>
                        <a:t>Показую</a:t>
                      </a:r>
                      <a:r>
                        <a:rPr lang="ru-RU" sz="1800" b="1" i="1" dirty="0" smtClean="0"/>
                        <a:t> – </a:t>
                      </a:r>
                      <a:r>
                        <a:rPr lang="ru-RU" sz="1800" b="1" i="1" dirty="0" err="1" smtClean="0"/>
                        <a:t>відгадуйте</a:t>
                      </a:r>
                      <a:r>
                        <a:rPr lang="ru-RU" sz="1800" b="1" i="1" dirty="0" smtClean="0"/>
                        <a:t>»</a:t>
                      </a:r>
                      <a:r>
                        <a:rPr lang="ru-RU" sz="1800" dirty="0" smtClean="0"/>
                        <a:t> 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smtClean="0">
                          <a:solidFill>
                            <a:srgbClr val="002060"/>
                          </a:solidFill>
                        </a:rPr>
                        <a:t>«</a:t>
                      </a:r>
                      <a:r>
                        <a:rPr lang="ru-RU" b="1" i="1" dirty="0" err="1" smtClean="0">
                          <a:solidFill>
                            <a:srgbClr val="002060"/>
                          </a:solidFill>
                        </a:rPr>
                        <a:t>Вибери</a:t>
                      </a:r>
                      <a:r>
                        <a:rPr lang="ru-RU" b="1" i="1" dirty="0" smtClean="0">
                          <a:solidFill>
                            <a:srgbClr val="002060"/>
                          </a:solidFill>
                        </a:rPr>
                        <a:t> правильно»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Загадка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i="1" dirty="0" smtClean="0"/>
                        <a:t>4 раунд «</a:t>
                      </a:r>
                      <a:r>
                        <a:rPr lang="ru-RU" sz="1800" b="1" i="1" dirty="0" err="1" smtClean="0"/>
                        <a:t>Вірю</a:t>
                      </a:r>
                      <a:r>
                        <a:rPr lang="ru-RU" sz="1800" b="1" i="1" dirty="0" smtClean="0"/>
                        <a:t> – не </a:t>
                      </a:r>
                      <a:r>
                        <a:rPr lang="ru-RU" sz="1800" b="1" i="1" dirty="0" err="1" smtClean="0"/>
                        <a:t>вірю</a:t>
                      </a:r>
                      <a:r>
                        <a:rPr lang="ru-RU" sz="1800" b="1" i="1" dirty="0" smtClean="0"/>
                        <a:t>»</a:t>
                      </a:r>
                      <a:r>
                        <a:rPr lang="ru-RU" sz="1800" dirty="0" smtClean="0"/>
                        <a:t> </a:t>
                      </a:r>
                    </a:p>
                    <a:p>
                      <a:r>
                        <a:rPr lang="ru-RU" sz="1800" dirty="0" smtClean="0"/>
                        <a:t>Для команд</a:t>
                      </a:r>
                    </a:p>
                    <a:p>
                      <a:r>
                        <a:rPr lang="ru-RU" sz="1800" dirty="0" smtClean="0"/>
                        <a:t>для кожного </a:t>
                      </a:r>
                      <a:r>
                        <a:rPr lang="ru-RU" sz="1800" dirty="0" err="1" smtClean="0"/>
                        <a:t>учасника</a:t>
                      </a:r>
                      <a:endParaRPr lang="ru-RU" sz="1800" dirty="0" smtClean="0"/>
                    </a:p>
                    <a:p>
                      <a:r>
                        <a:rPr lang="ru-RU" sz="1800" dirty="0" smtClean="0"/>
                        <a:t>Загадка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i="1" dirty="0" smtClean="0"/>
                        <a:t>5 раунд «</a:t>
                      </a:r>
                      <a:r>
                        <a:rPr lang="ru-RU" sz="1800" b="1" i="1" dirty="0" err="1" smtClean="0"/>
                        <a:t>Загадковий</a:t>
                      </a:r>
                      <a:r>
                        <a:rPr lang="ru-RU" sz="1800" b="1" i="1" dirty="0" smtClean="0"/>
                        <a:t>» </a:t>
                      </a:r>
                    </a:p>
                    <a:p>
                      <a:r>
                        <a:rPr lang="ru-RU" sz="1800" dirty="0" smtClean="0"/>
                        <a:t>Загадка: 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i="1" dirty="0" smtClean="0"/>
                        <a:t>6 раунд «</a:t>
                      </a:r>
                      <a:r>
                        <a:rPr lang="ru-RU" sz="1800" b="1" i="1" dirty="0" err="1" smtClean="0"/>
                        <a:t>Алфавітна</a:t>
                      </a:r>
                      <a:r>
                        <a:rPr lang="ru-RU" sz="1800" b="1" i="1" dirty="0" smtClean="0"/>
                        <a:t> </a:t>
                      </a:r>
                      <a:r>
                        <a:rPr lang="ru-RU" sz="1800" b="1" i="1" dirty="0" err="1" smtClean="0"/>
                        <a:t>естафета</a:t>
                      </a:r>
                      <a:r>
                        <a:rPr lang="ru-RU" sz="1800" b="1" i="1" dirty="0" smtClean="0"/>
                        <a:t>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i="1" dirty="0" smtClean="0"/>
                        <a:t>7 раунд «Статистика» </a:t>
                      </a:r>
                      <a:r>
                        <a:rPr lang="ru-RU" sz="1800" b="1" i="1" dirty="0" err="1" smtClean="0"/>
                        <a:t>або</a:t>
                      </a:r>
                      <a:r>
                        <a:rPr lang="ru-RU" sz="1800" b="1" i="1" dirty="0" smtClean="0"/>
                        <a:t> «</a:t>
                      </a:r>
                      <a:r>
                        <a:rPr lang="ru-RU" sz="1800" b="1" i="1" dirty="0" err="1" smtClean="0"/>
                        <a:t>Вгадай</a:t>
                      </a:r>
                      <a:r>
                        <a:rPr lang="ru-RU" sz="1800" b="1" i="1" dirty="0" smtClean="0"/>
                        <a:t> число»</a:t>
                      </a:r>
                      <a:r>
                        <a:rPr lang="ru-RU" sz="1800" dirty="0" smtClean="0"/>
                        <a:t> 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4276" name="Picture 4" descr="http://lenagold.ru/fon/clipart/r/ruka/ruka10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720080" cy="720080"/>
          </a:xfrm>
          <a:prstGeom prst="rect">
            <a:avLst/>
          </a:prstGeom>
          <a:noFill/>
        </p:spPr>
      </p:pic>
      <p:pic>
        <p:nvPicPr>
          <p:cNvPr id="54278" name="Picture 6" descr="http://lenagold.ru/fon/clipart/r/ruka/ruka10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23312" y="1628800"/>
            <a:ext cx="720080" cy="7200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91680" y="1556792"/>
            <a:ext cx="59766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источник </a:t>
            </a:r>
            <a:r>
              <a:rPr lang="ru-RU" dirty="0"/>
              <a:t>шаблона: Костромина Ольга Владимировна, ГОУСОШ №121 Санкт-Петербурга, учитель начальных классов ,название сайта «http://pedsovet.su</a:t>
            </a:r>
            <a:r>
              <a:rPr lang="ru-RU" dirty="0" smtClean="0"/>
              <a:t>/».</a:t>
            </a:r>
            <a:endParaRPr lang="ru-RU" dirty="0"/>
          </a:p>
          <a:p>
            <a:r>
              <a:rPr lang="ru-RU" dirty="0"/>
              <a:t>Анимационные картинки </a:t>
            </a: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://lisyonok.ucoz.ru/index/0-97</a:t>
            </a:r>
            <a:endParaRPr lang="ru-RU" dirty="0"/>
          </a:p>
          <a:p>
            <a:r>
              <a:rPr lang="ru-RU" dirty="0"/>
              <a:t> и фигуры </a:t>
            </a:r>
            <a:r>
              <a:rPr lang="en-US" dirty="0"/>
              <a:t>SmartArt</a:t>
            </a:r>
            <a:r>
              <a:rPr lang="ru-RU" dirty="0" smtClean="0"/>
              <a:t>.</a:t>
            </a:r>
          </a:p>
          <a:p>
            <a:r>
              <a:rPr lang="ru-RU" dirty="0" smtClean="0"/>
              <a:t>Картинка </a:t>
            </a:r>
            <a:r>
              <a:rPr lang="en-US" dirty="0">
                <a:hlinkClick r:id="rId4"/>
              </a:rPr>
              <a:t>http://fotki.yandex.ru/contest.xml?id=103&amp;&amp;</a:t>
            </a:r>
            <a:r>
              <a:rPr lang="en-US" dirty="0" smtClean="0">
                <a:hlinkClick r:id="rId4"/>
              </a:rPr>
              <a:t>p=3#images</a:t>
            </a:r>
            <a:endParaRPr lang="ru-RU" dirty="0" smtClean="0"/>
          </a:p>
          <a:p>
            <a:endParaRPr lang="en-US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379706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rgbClr val="FF0000"/>
                </a:solidFill>
              </a:rPr>
              <a:t>Розіграш</a:t>
            </a:r>
            <a:r>
              <a:rPr lang="ru-RU" sz="4000" b="1" dirty="0" smtClean="0">
                <a:solidFill>
                  <a:srgbClr val="FF0000"/>
                </a:solidFill>
              </a:rPr>
              <a:t> 2 </a:t>
            </a:r>
            <a:r>
              <a:rPr lang="ru-RU" sz="4000" b="1" dirty="0" err="1" smtClean="0">
                <a:solidFill>
                  <a:srgbClr val="FF0000"/>
                </a:solidFill>
              </a:rPr>
              <a:t>загадкових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</a:rPr>
              <a:t>балів</a:t>
            </a:r>
            <a:r>
              <a:rPr lang="ru-RU" sz="4000" dirty="0" smtClean="0"/>
              <a:t>.</a:t>
            </a:r>
            <a:r>
              <a:rPr lang="ru-RU" dirty="0" smtClean="0"/>
              <a:t> </a:t>
            </a:r>
            <a:r>
              <a:rPr lang="ru-RU" b="1" i="1" dirty="0" smtClean="0"/>
              <a:t> 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115616" y="155679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Загадка: </a:t>
            </a:r>
            <a:br>
              <a:rPr lang="ru-RU" dirty="0" smtClean="0"/>
            </a:br>
            <a:r>
              <a:rPr lang="ru-RU" dirty="0" err="1" smtClean="0"/>
              <a:t>Сімсот</a:t>
            </a:r>
            <a:r>
              <a:rPr lang="ru-RU" dirty="0" smtClean="0"/>
              <a:t> соколят на </a:t>
            </a:r>
            <a:r>
              <a:rPr lang="ru-RU" dirty="0" err="1" smtClean="0"/>
              <a:t>одній</a:t>
            </a:r>
            <a:r>
              <a:rPr lang="ru-RU" dirty="0" smtClean="0"/>
              <a:t> </a:t>
            </a:r>
            <a:r>
              <a:rPr lang="ru-RU" dirty="0" err="1" smtClean="0"/>
              <a:t>подушці</a:t>
            </a:r>
            <a:r>
              <a:rPr lang="ru-RU" dirty="0" smtClean="0"/>
              <a:t> </a:t>
            </a:r>
            <a:r>
              <a:rPr lang="ru-RU" dirty="0" err="1" smtClean="0"/>
              <a:t>сплять</a:t>
            </a:r>
            <a:r>
              <a:rPr lang="ru-RU" dirty="0" smtClean="0"/>
              <a:t>  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6866" name="Picture 2" descr="Анимация подсолнухи, анимашки, блестяшки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7" y="3933056"/>
            <a:ext cx="2520280" cy="15509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2 раунд «</a:t>
            </a:r>
            <a:r>
              <a:rPr lang="ru-RU" b="1" i="1" dirty="0" err="1" smtClean="0"/>
              <a:t>Мовний</a:t>
            </a:r>
            <a:r>
              <a:rPr lang="ru-RU" b="1" i="1" dirty="0" smtClean="0"/>
              <a:t>» 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«</a:t>
            </a:r>
            <a:r>
              <a:rPr lang="ru-RU" dirty="0" err="1" smtClean="0"/>
              <a:t>Правопис</a:t>
            </a:r>
            <a:r>
              <a:rPr lang="ru-RU" dirty="0" smtClean="0"/>
              <a:t>» </a:t>
            </a:r>
          </a:p>
          <a:p>
            <a:pPr>
              <a:buNone/>
            </a:pPr>
            <a:r>
              <a:rPr lang="ru-RU" dirty="0" smtClean="0"/>
              <a:t>           1 команда		         2 команда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5842" name="Picture 2" descr="http://fitoapteka.org/images/foto/113/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924944"/>
            <a:ext cx="3504389" cy="2628292"/>
          </a:xfrm>
          <a:prstGeom prst="rect">
            <a:avLst/>
          </a:prstGeom>
          <a:noFill/>
        </p:spPr>
      </p:pic>
      <p:pic>
        <p:nvPicPr>
          <p:cNvPr id="35844" name="Picture 4" descr="У щілинах альпійських скель зростає Ломикамінь волосистий (Saxifraga paniculata Mill.) (світлина Руслана Жирака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924944"/>
            <a:ext cx="3600400" cy="27034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45940" y="2852936"/>
            <a:ext cx="20620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АРБУЗ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3808" y="2924944"/>
            <a:ext cx="32384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МОРКОВЬ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2924944"/>
            <a:ext cx="3973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ПОДСОЛНУХ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59832" y="2924944"/>
            <a:ext cx="25394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УКРОП</a:t>
            </a:r>
            <a:r>
              <a:rPr lang="ru-RU" sz="5400" dirty="0" smtClean="0"/>
              <a:t>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 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31840" y="2852936"/>
            <a:ext cx="22700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ТЫКВА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75856" y="2852936"/>
            <a:ext cx="17506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ИВА</a:t>
            </a:r>
            <a:r>
              <a:rPr lang="ru-RU" sz="5400" dirty="0" smtClean="0"/>
              <a:t> 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 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635896" y="2780928"/>
            <a:ext cx="13342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ЕЛЬ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71800" y="2852936"/>
            <a:ext cx="33441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ПШЕНИЦА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39752" y="2924944"/>
            <a:ext cx="38067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КАРТОФЕЛЬ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15816" y="2852936"/>
            <a:ext cx="25234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СВЁКЛА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1506" name="Picture 2" descr="http://fantasyflash.ru/anime/lines/image/lines1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72816"/>
            <a:ext cx="4572000" cy="247650"/>
          </a:xfrm>
          <a:prstGeom prst="rect">
            <a:avLst/>
          </a:prstGeom>
          <a:noFill/>
        </p:spPr>
      </p:pic>
      <p:pic>
        <p:nvPicPr>
          <p:cNvPr id="21508" name="Picture 4" descr="http://fantasyflash.ru/anime/lines/image/lines1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72816"/>
            <a:ext cx="4572000" cy="247650"/>
          </a:xfrm>
          <a:prstGeom prst="rect">
            <a:avLst/>
          </a:prstGeom>
          <a:noFill/>
        </p:spPr>
      </p:pic>
      <p:pic>
        <p:nvPicPr>
          <p:cNvPr id="21510" name="Picture 6" descr="http://fantasyflash.ru/anime/lines/image/lines1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221088"/>
            <a:ext cx="4572000" cy="247650"/>
          </a:xfrm>
          <a:prstGeom prst="rect">
            <a:avLst/>
          </a:prstGeom>
          <a:noFill/>
        </p:spPr>
      </p:pic>
      <p:pic>
        <p:nvPicPr>
          <p:cNvPr id="21512" name="Picture 8" descr="http://fantasyflash.ru/anime/lines/image/lines1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21088"/>
            <a:ext cx="4572000" cy="247650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411760" y="404664"/>
            <a:ext cx="40430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«Переклад» 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251520" y="1988840"/>
            <a:ext cx="849694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 команда</a:t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1) </a:t>
            </a:r>
            <a:r>
              <a:rPr lang="ru-RU" dirty="0" err="1" smtClean="0"/>
              <a:t>маленька</a:t>
            </a:r>
            <a:r>
              <a:rPr lang="ru-RU" dirty="0" smtClean="0"/>
              <a:t> </a:t>
            </a:r>
            <a:r>
              <a:rPr lang="ru-RU" dirty="0" err="1" smtClean="0"/>
              <a:t>гілка</a:t>
            </a:r>
            <a:r>
              <a:rPr lang="ru-RU" dirty="0" smtClean="0"/>
              <a:t> дерева, куща; </a:t>
            </a:r>
            <a:r>
              <a:rPr lang="ru-RU" dirty="0" err="1" smtClean="0"/>
              <a:t>паросток</a:t>
            </a:r>
            <a:r>
              <a:rPr lang="ru-RU" dirty="0" smtClean="0"/>
              <a:t> </a:t>
            </a:r>
            <a:r>
              <a:rPr lang="ru-RU" dirty="0" err="1" smtClean="0"/>
              <a:t>трав'янистої</a:t>
            </a:r>
            <a:r>
              <a:rPr lang="ru-RU" dirty="0" smtClean="0"/>
              <a:t> </a:t>
            </a:r>
            <a:r>
              <a:rPr lang="ru-RU" dirty="0" err="1" smtClean="0"/>
              <a:t>рослини</a:t>
            </a:r>
            <a:r>
              <a:rPr lang="ru-RU" dirty="0" smtClean="0"/>
              <a:t>; </a:t>
            </a:r>
            <a:br>
              <a:rPr lang="ru-RU" dirty="0" smtClean="0"/>
            </a:br>
            <a:r>
              <a:rPr lang="ru-RU" dirty="0" smtClean="0"/>
              <a:t>2) зерна </a:t>
            </a:r>
            <a:r>
              <a:rPr lang="ru-RU" dirty="0" err="1" smtClean="0"/>
              <a:t>призначені</a:t>
            </a:r>
            <a:r>
              <a:rPr lang="ru-RU" dirty="0" smtClean="0"/>
              <a:t> для </a:t>
            </a:r>
            <a:r>
              <a:rPr lang="ru-RU" dirty="0" err="1" smtClean="0"/>
              <a:t>посіву</a:t>
            </a:r>
            <a:r>
              <a:rPr lang="ru-RU" dirty="0" smtClean="0"/>
              <a:t>; </a:t>
            </a:r>
            <a:br>
              <a:rPr lang="ru-RU" dirty="0" smtClean="0"/>
            </a:br>
            <a:r>
              <a:rPr lang="ru-RU" dirty="0" smtClean="0"/>
              <a:t>3) </a:t>
            </a:r>
            <a:r>
              <a:rPr lang="ru-RU" dirty="0" err="1" smtClean="0"/>
              <a:t>сухе</a:t>
            </a:r>
            <a:r>
              <a:rPr lang="ru-RU" dirty="0" smtClean="0"/>
              <a:t> </a:t>
            </a:r>
            <a:r>
              <a:rPr lang="ru-RU" dirty="0" err="1" smtClean="0"/>
              <a:t>гілля</a:t>
            </a:r>
            <a:r>
              <a:rPr lang="ru-RU" dirty="0" smtClean="0"/>
              <a:t>, </a:t>
            </a:r>
            <a:r>
              <a:rPr lang="ru-RU" dirty="0" err="1" smtClean="0"/>
              <a:t>хмиз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56012" y="2564904"/>
            <a:ext cx="29646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/>
              <a:t> </a:t>
            </a:r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ГАЛУЗКА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59632" y="404664"/>
            <a:ext cx="61782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Пояснення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слова»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251520" y="1484784"/>
            <a:ext cx="8229600" cy="1143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 команда: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1) стебла </a:t>
            </a:r>
            <a:r>
              <a:rPr lang="ru-RU" dirty="0" err="1" smtClean="0"/>
              <a:t>високої</a:t>
            </a:r>
            <a:r>
              <a:rPr lang="ru-RU" dirty="0" smtClean="0"/>
              <a:t> </a:t>
            </a:r>
            <a:r>
              <a:rPr lang="ru-RU" dirty="0" err="1" smtClean="0"/>
              <a:t>повзучої</a:t>
            </a:r>
            <a:r>
              <a:rPr lang="ru-RU" dirty="0" smtClean="0"/>
              <a:t> </a:t>
            </a:r>
            <a:r>
              <a:rPr lang="ru-RU" dirty="0" err="1" smtClean="0"/>
              <a:t>рослини</a:t>
            </a:r>
            <a:r>
              <a:rPr lang="ru-RU" dirty="0" smtClean="0"/>
              <a:t>;  </a:t>
            </a:r>
            <a:br>
              <a:rPr lang="ru-RU" dirty="0" smtClean="0"/>
            </a:br>
            <a:r>
              <a:rPr lang="ru-RU" dirty="0" smtClean="0"/>
              <a:t>2) </a:t>
            </a:r>
            <a:r>
              <a:rPr lang="ru-RU" dirty="0" err="1" smtClean="0"/>
              <a:t>збір</a:t>
            </a:r>
            <a:r>
              <a:rPr lang="ru-RU" dirty="0" smtClean="0"/>
              <a:t> </a:t>
            </a:r>
            <a:r>
              <a:rPr lang="ru-RU" dirty="0" err="1" smtClean="0"/>
              <a:t>бджіл</a:t>
            </a:r>
            <a:r>
              <a:rPr lang="ru-RU" dirty="0" smtClean="0"/>
              <a:t> </a:t>
            </a:r>
            <a:r>
              <a:rPr lang="ru-RU" dirty="0" err="1" smtClean="0"/>
              <a:t>біля</a:t>
            </a:r>
            <a:r>
              <a:rPr lang="ru-RU" dirty="0" smtClean="0"/>
              <a:t> </a:t>
            </a:r>
            <a:r>
              <a:rPr lang="ru-RU" dirty="0" err="1" smtClean="0"/>
              <a:t>вулика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голосно</a:t>
            </a:r>
            <a:r>
              <a:rPr lang="ru-RU" dirty="0" smtClean="0"/>
              <a:t> </a:t>
            </a:r>
            <a:r>
              <a:rPr lang="ru-RU" dirty="0" err="1" smtClean="0"/>
              <a:t>гудуть</a:t>
            </a:r>
            <a:r>
              <a:rPr lang="ru-RU" dirty="0" smtClean="0"/>
              <a:t>; </a:t>
            </a:r>
            <a:br>
              <a:rPr lang="ru-RU" dirty="0" smtClean="0"/>
            </a:br>
            <a:r>
              <a:rPr lang="ru-RU" dirty="0" smtClean="0"/>
              <a:t>3) </a:t>
            </a:r>
            <a:r>
              <a:rPr lang="ru-RU" dirty="0" err="1" smtClean="0"/>
              <a:t>квітка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зеленими</a:t>
            </a:r>
            <a:r>
              <a:rPr lang="ru-RU" dirty="0" smtClean="0"/>
              <a:t> </a:t>
            </a:r>
            <a:r>
              <a:rPr lang="ru-RU" dirty="0" err="1" smtClean="0"/>
              <a:t>пелюстками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476672"/>
            <a:ext cx="61782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Пояснення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слова»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59832" y="2636912"/>
            <a:ext cx="30555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ОГУДИНА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rgbClr val="00B050"/>
                </a:solidFill>
              </a:rPr>
              <a:t>Розіграш</a:t>
            </a:r>
            <a:r>
              <a:rPr lang="ru-RU" sz="4000" b="1" dirty="0" smtClean="0">
                <a:solidFill>
                  <a:srgbClr val="00B050"/>
                </a:solidFill>
              </a:rPr>
              <a:t> 2 </a:t>
            </a:r>
            <a:r>
              <a:rPr lang="ru-RU" sz="4000" b="1" dirty="0" err="1" smtClean="0">
                <a:solidFill>
                  <a:srgbClr val="00B050"/>
                </a:solidFill>
              </a:rPr>
              <a:t>загадкових</a:t>
            </a:r>
            <a:r>
              <a:rPr lang="ru-RU" sz="4000" b="1" dirty="0" smtClean="0">
                <a:solidFill>
                  <a:srgbClr val="00B050"/>
                </a:solidFill>
              </a:rPr>
              <a:t> </a:t>
            </a:r>
            <a:r>
              <a:rPr lang="ru-RU" sz="4000" b="1" dirty="0" err="1" smtClean="0">
                <a:solidFill>
                  <a:srgbClr val="00B050"/>
                </a:solidFill>
              </a:rPr>
              <a:t>балів</a:t>
            </a:r>
            <a:r>
              <a:rPr lang="ru-RU" dirty="0" smtClean="0"/>
              <a:t> </a:t>
            </a:r>
            <a:r>
              <a:rPr lang="ru-RU" b="1" i="1" dirty="0" smtClean="0"/>
              <a:t> 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Загадка: </a:t>
            </a:r>
            <a:br>
              <a:rPr lang="ru-RU" dirty="0" smtClean="0"/>
            </a:br>
            <a:r>
              <a:rPr lang="ru-RU" dirty="0" smtClean="0"/>
              <a:t>У </a:t>
            </a:r>
            <a:r>
              <a:rPr lang="ru-RU" dirty="0" err="1" smtClean="0"/>
              <a:t>святковому</a:t>
            </a:r>
            <a:r>
              <a:rPr lang="ru-RU" dirty="0" smtClean="0"/>
              <a:t> </a:t>
            </a:r>
            <a:r>
              <a:rPr lang="ru-RU" dirty="0" err="1" smtClean="0"/>
              <a:t>залі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err="1" smtClean="0"/>
              <a:t>стоїть</a:t>
            </a:r>
            <a:r>
              <a:rPr lang="ru-RU" dirty="0" smtClean="0"/>
              <a:t> як картинка, </a:t>
            </a:r>
            <a:br>
              <a:rPr lang="ru-RU" dirty="0" smtClean="0"/>
            </a:br>
            <a:r>
              <a:rPr lang="ru-RU" dirty="0" smtClean="0"/>
              <a:t>весела, зелена </a:t>
            </a:r>
            <a:r>
              <a:rPr lang="ru-RU" dirty="0" err="1" smtClean="0"/>
              <a:t>красуня</a:t>
            </a:r>
            <a:r>
              <a:rPr lang="ru-RU" dirty="0" smtClean="0"/>
              <a:t>…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7650" name="Picture 2" descr="http://lenagold.ru/fon/clipart/e/elka/elky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132856"/>
            <a:ext cx="1608178" cy="2232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accent4">
                    <a:lumMod val="75000"/>
                  </a:schemeClr>
                </a:solidFill>
              </a:rPr>
              <a:t>3 раунд </a:t>
            </a:r>
            <a:br>
              <a:rPr lang="ru-RU" sz="4000" b="1" i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4">
                    <a:lumMod val="75000"/>
                  </a:schemeClr>
                </a:solidFill>
              </a:rPr>
              <a:t>«</a:t>
            </a:r>
            <a:r>
              <a:rPr lang="ru-RU" sz="4000" b="1" i="1" dirty="0" err="1" smtClean="0">
                <a:solidFill>
                  <a:schemeClr val="accent4">
                    <a:lumMod val="75000"/>
                  </a:schemeClr>
                </a:solidFill>
              </a:rPr>
              <a:t>Показую</a:t>
            </a:r>
            <a:r>
              <a:rPr lang="ru-RU" sz="4000" b="1" i="1" dirty="0" smtClean="0">
                <a:solidFill>
                  <a:schemeClr val="accent4">
                    <a:lumMod val="75000"/>
                  </a:schemeClr>
                </a:solidFill>
              </a:rPr>
              <a:t> – </a:t>
            </a:r>
            <a:r>
              <a:rPr lang="ru-RU" sz="4000" b="1" i="1" dirty="0" err="1" smtClean="0">
                <a:solidFill>
                  <a:schemeClr val="accent4">
                    <a:lumMod val="75000"/>
                  </a:schemeClr>
                </a:solidFill>
              </a:rPr>
              <a:t>відгадуйте</a:t>
            </a:r>
            <a:r>
              <a:rPr lang="ru-RU" sz="4000" b="1" i="1" dirty="0" smtClean="0">
                <a:solidFill>
                  <a:schemeClr val="accent4">
                    <a:lumMod val="75000"/>
                  </a:schemeClr>
                </a:solidFill>
              </a:rPr>
              <a:t>» </a:t>
            </a:r>
            <a:r>
              <a:rPr lang="ru-RU" b="1" i="1" dirty="0" smtClean="0"/>
              <a:t> 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Кожен</a:t>
            </a:r>
            <a:r>
              <a:rPr lang="ru-RU" dirty="0" smtClean="0"/>
              <a:t> член </a:t>
            </a:r>
            <a:r>
              <a:rPr lang="ru-RU" dirty="0" err="1" smtClean="0"/>
              <a:t>команди</a:t>
            </a:r>
            <a:r>
              <a:rPr lang="ru-RU" dirty="0" smtClean="0"/>
              <a:t> по </a:t>
            </a:r>
            <a:r>
              <a:rPr lang="ru-RU" dirty="0" err="1" smtClean="0"/>
              <a:t>черзі</a:t>
            </a:r>
            <a:r>
              <a:rPr lang="ru-RU" dirty="0" smtClean="0"/>
              <a:t> </a:t>
            </a:r>
            <a:r>
              <a:rPr lang="ru-RU" dirty="0" err="1" smtClean="0"/>
              <a:t>має</a:t>
            </a:r>
            <a:r>
              <a:rPr lang="ru-RU" dirty="0" smtClean="0"/>
              <a:t> «</a:t>
            </a:r>
            <a:r>
              <a:rPr lang="ru-RU" dirty="0" err="1" smtClean="0"/>
              <a:t>показати</a:t>
            </a:r>
            <a:r>
              <a:rPr lang="ru-RU" dirty="0" smtClean="0"/>
              <a:t>» </a:t>
            </a:r>
            <a:r>
              <a:rPr lang="ru-RU" dirty="0" err="1" smtClean="0"/>
              <a:t>слова-назви</a:t>
            </a:r>
            <a:r>
              <a:rPr lang="ru-RU" dirty="0" smtClean="0"/>
              <a:t> </a:t>
            </a:r>
            <a:r>
              <a:rPr lang="ru-RU" dirty="0" err="1" smtClean="0"/>
              <a:t>рослин</a:t>
            </a:r>
            <a:r>
              <a:rPr lang="ru-RU" dirty="0" smtClean="0"/>
              <a:t>, а команда – </a:t>
            </a:r>
            <a:r>
              <a:rPr lang="ru-RU" dirty="0" err="1" smtClean="0"/>
              <a:t>відгадати</a:t>
            </a:r>
            <a:r>
              <a:rPr lang="ru-RU" dirty="0" smtClean="0"/>
              <a:t>, до </a:t>
            </a:r>
            <a:r>
              <a:rPr lang="ru-RU" dirty="0" err="1" smtClean="0"/>
              <a:t>наступного</a:t>
            </a:r>
            <a:r>
              <a:rPr lang="ru-RU" dirty="0" smtClean="0"/>
              <a:t> слова </a:t>
            </a:r>
            <a:r>
              <a:rPr lang="ru-RU" dirty="0" err="1" smtClean="0"/>
              <a:t>переходять</a:t>
            </a:r>
            <a:r>
              <a:rPr lang="ru-RU" dirty="0" smtClean="0"/>
              <a:t> </a:t>
            </a:r>
            <a:r>
              <a:rPr lang="ru-RU" dirty="0" err="1" smtClean="0"/>
              <a:t>тільки</a:t>
            </a:r>
            <a:r>
              <a:rPr lang="ru-RU" dirty="0" smtClean="0"/>
              <a:t> </a:t>
            </a:r>
            <a:r>
              <a:rPr lang="ru-RU" dirty="0" err="1" smtClean="0"/>
              <a:t>тоді</a:t>
            </a:r>
            <a:r>
              <a:rPr lang="ru-RU" dirty="0" smtClean="0"/>
              <a:t>, як команда </a:t>
            </a:r>
            <a:r>
              <a:rPr lang="ru-RU" dirty="0" err="1" smtClean="0"/>
              <a:t>відгадає</a:t>
            </a:r>
            <a:r>
              <a:rPr lang="ru-RU" dirty="0" smtClean="0"/>
              <a:t> слово. </a:t>
            </a:r>
            <a:br>
              <a:rPr lang="ru-RU" dirty="0" smtClean="0"/>
            </a:br>
            <a:r>
              <a:rPr lang="ru-RU" dirty="0" smtClean="0"/>
              <a:t>За </a:t>
            </a:r>
            <a:r>
              <a:rPr lang="ru-RU" dirty="0" err="1" smtClean="0"/>
              <a:t>правильну</a:t>
            </a:r>
            <a:r>
              <a:rPr lang="ru-RU" dirty="0" smtClean="0"/>
              <a:t> </a:t>
            </a:r>
            <a:r>
              <a:rPr lang="ru-RU" dirty="0" err="1" smtClean="0"/>
              <a:t>відповідь</a:t>
            </a:r>
            <a:r>
              <a:rPr lang="ru-RU" dirty="0" smtClean="0"/>
              <a:t> – 1 бал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6627" name="Picture 3" descr="C:\Users\1234\AppData\Local\Microsoft\Windows\Temporary Internet Files\Content.IE5\XVKY7POS\MM900283845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7881" y="5805264"/>
            <a:ext cx="1045117" cy="792088"/>
          </a:xfrm>
          <a:prstGeom prst="rect">
            <a:avLst/>
          </a:prstGeom>
          <a:noFill/>
        </p:spPr>
      </p:pic>
      <p:pic>
        <p:nvPicPr>
          <p:cNvPr id="26631" name="Picture 7" descr="C:\Users\1234\AppData\Local\Microsoft\Windows\Temporary Internet Files\Content.IE5\53YMLZDC\MM900283836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5877272"/>
            <a:ext cx="693276" cy="83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1712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</TotalTime>
  <Words>607</Words>
  <Application>Microsoft Office PowerPoint</Application>
  <PresentationFormat>Экран (4:3)</PresentationFormat>
  <Paragraphs>192</Paragraphs>
  <Slides>23</Slides>
  <Notes>16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ГРА «ВСЕ ПРО ВСЕ» Рослини </vt:lpstr>
      <vt:lpstr>1 раунд «Хто швидше ?» Дерева, кущі, трав’янисті рослини </vt:lpstr>
      <vt:lpstr>Розіграш 2 загадкових балів.  </vt:lpstr>
      <vt:lpstr>2 раунд «Мовний» </vt:lpstr>
      <vt:lpstr>Слайд 5</vt:lpstr>
      <vt:lpstr>Слайд 6</vt:lpstr>
      <vt:lpstr>Слайд 7</vt:lpstr>
      <vt:lpstr>Розіграш 2 загадкових балів  </vt:lpstr>
      <vt:lpstr>3 раунд  «Показую – відгадуйте»  </vt:lpstr>
      <vt:lpstr>3 раунд   «Вибери правильно»</vt:lpstr>
      <vt:lpstr>3 раунд   «Вибери правильно»</vt:lpstr>
      <vt:lpstr>Розіграш 2 загадкових балів.  </vt:lpstr>
      <vt:lpstr>4 раунд «Вірю – не вірю» .  </vt:lpstr>
      <vt:lpstr>Слайд 14</vt:lpstr>
      <vt:lpstr>Розіграш 2 загадкових балів.  </vt:lpstr>
      <vt:lpstr> 5 раунд «Загадковий» </vt:lpstr>
      <vt:lpstr>Розіграш 2 загадкових балів.  </vt:lpstr>
      <vt:lpstr>6 раунд  «Алфавітна естафета».  </vt:lpstr>
      <vt:lpstr>7 раунд «Статистика»  або «Вгадай число»   </vt:lpstr>
      <vt:lpstr>7 раунд «Статистика» або «Вгадай число»   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Окружающий мир</dc:title>
  <dc:creator>1234</dc:creator>
  <cp:lastModifiedBy>1234</cp:lastModifiedBy>
  <cp:revision>71</cp:revision>
  <dcterms:modified xsi:type="dcterms:W3CDTF">2012-08-16T05:54:38Z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1139858</vt:lpwstr>
  </property>
  <property fmtid="{D5CDD505-2E9C-101B-9397-08002B2CF9AE}" name="NXPowerLiteSettings" pid="3">
    <vt:lpwstr>F3200358026400</vt:lpwstr>
  </property>
  <property fmtid="{D5CDD505-2E9C-101B-9397-08002B2CF9AE}" name="NXPowerLiteVersion" pid="4">
    <vt:lpwstr>D5.0.6</vt:lpwstr>
  </property>
</Properties>
</file>