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60" r:id="rId14"/>
    <p:sldId id="270" r:id="rId15"/>
    <p:sldId id="261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Пьер Ферма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Ферма разработал способ систематического нахождения всех делителей числа, сформулировал теорему о возможности представления произвольного числа суммой не более четырёх квадратов (теорема Лагранжа о сумме четырёх квадратов). Самое знаменитое его утверждение — «Великая теорема Ферма»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Великая теорема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любого натурального числа </a:t>
            </a:r>
            <a:r>
              <a:rPr lang="ru-RU" dirty="0" err="1" smtClean="0"/>
              <a:t>n</a:t>
            </a:r>
            <a:r>
              <a:rPr lang="ru-RU" dirty="0" smtClean="0"/>
              <a:t> &gt; 2 </a:t>
            </a:r>
            <a:r>
              <a:rPr lang="ru-RU" dirty="0" smtClean="0"/>
              <a:t>уравнение не </a:t>
            </a:r>
            <a:r>
              <a:rPr lang="ru-RU" dirty="0" smtClean="0"/>
              <a:t>имеет натуральных решений </a:t>
            </a:r>
            <a:r>
              <a:rPr lang="ru-RU" dirty="0" err="1" smtClean="0"/>
              <a:t>a</a:t>
            </a:r>
            <a:r>
              <a:rPr lang="ru-RU" dirty="0" smtClean="0"/>
              <a:t>, </a:t>
            </a:r>
            <a:r>
              <a:rPr lang="ru-RU" dirty="0" err="1" smtClean="0"/>
              <a:t>b</a:t>
            </a:r>
            <a:r>
              <a:rPr lang="ru-RU" dirty="0" smtClean="0"/>
              <a:t> и </a:t>
            </a:r>
            <a:r>
              <a:rPr lang="ru-RU" dirty="0" err="1" smtClean="0"/>
              <a:t>c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3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216148"/>
            <a:ext cx="5105400" cy="3641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Пьер де Ферма умер 12 января 1665 года в городе </a:t>
            </a:r>
            <a:r>
              <a:rPr lang="ru-RU" dirty="0" err="1" smtClean="0"/>
              <a:t>Кастр</a:t>
            </a:r>
            <a:r>
              <a:rPr lang="ru-RU" dirty="0" smtClean="0"/>
              <a:t>, во время выездной сессии суда. Первоначально его похоронили там же, в </a:t>
            </a:r>
            <a:r>
              <a:rPr lang="ru-RU" dirty="0" err="1" smtClean="0"/>
              <a:t>Кастре</a:t>
            </a:r>
            <a:r>
              <a:rPr lang="ru-RU" dirty="0" smtClean="0"/>
              <a:t>, но вскоре (1675) прах перенесли в семейную усыпальницу </a:t>
            </a:r>
            <a:r>
              <a:rPr lang="ru-RU" dirty="0" err="1" smtClean="0"/>
              <a:t>Ферма.Старший</a:t>
            </a:r>
            <a:r>
              <a:rPr lang="ru-RU" dirty="0" smtClean="0"/>
              <a:t> </a:t>
            </a:r>
            <a:r>
              <a:rPr lang="ru-RU" dirty="0" smtClean="0"/>
              <a:t>сын, </a:t>
            </a:r>
            <a:r>
              <a:rPr lang="ru-RU" dirty="0" err="1" smtClean="0"/>
              <a:t>Клеман-Самуэль</a:t>
            </a:r>
            <a:r>
              <a:rPr lang="ru-RU" dirty="0" smtClean="0"/>
              <a:t>, издал посмертное собрание его трудов, из которого современники и узнали о замечательных открытиях Пьера Ферма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3931_3931_2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-29859"/>
            <a:ext cx="5148675" cy="68878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rance_Toulouse_Capitole_Fermat_072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2522" y="0"/>
            <a:ext cx="702579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Пьер де Ферма́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Ф</a:t>
            </a:r>
            <a:r>
              <a:rPr lang="ru-RU" dirty="0" smtClean="0"/>
              <a:t>ранцузский </a:t>
            </a:r>
            <a:r>
              <a:rPr lang="ru-RU" dirty="0" smtClean="0"/>
              <a:t>математик, один из создателей аналитической геометрии, математического анализа, теории вероятностей и теории чисел. По профессии юрист, с 1631 года — советник парламента в Тулузе. Блестящий полиглот. Наиболее известен формулировкой Великой теоремы Ферма.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Пьер Ферма родился 17 августа 1601 года в </a:t>
            </a:r>
            <a:r>
              <a:rPr lang="ru-RU" dirty="0" err="1" smtClean="0"/>
              <a:t>гасконском</a:t>
            </a:r>
            <a:r>
              <a:rPr lang="ru-RU" dirty="0" smtClean="0"/>
              <a:t> городке </a:t>
            </a:r>
            <a:r>
              <a:rPr lang="ru-RU" dirty="0" err="1" smtClean="0"/>
              <a:t>Бомон-де-Ломань</a:t>
            </a:r>
            <a:r>
              <a:rPr lang="ru-RU" dirty="0" smtClean="0"/>
              <a:t> </a:t>
            </a:r>
            <a:r>
              <a:rPr lang="ru-RU" dirty="0" smtClean="0"/>
              <a:t>Его </a:t>
            </a:r>
            <a:r>
              <a:rPr lang="ru-RU" dirty="0" smtClean="0"/>
              <a:t>отец, </a:t>
            </a:r>
            <a:r>
              <a:rPr lang="ru-RU" dirty="0" err="1" smtClean="0"/>
              <a:t>Доминик</a:t>
            </a:r>
            <a:r>
              <a:rPr lang="ru-RU" dirty="0" smtClean="0"/>
              <a:t> Ферма, </a:t>
            </a:r>
            <a:r>
              <a:rPr lang="ru-RU" dirty="0" smtClean="0"/>
              <a:t>был зажиточным </a:t>
            </a:r>
            <a:r>
              <a:rPr lang="ru-RU" dirty="0" smtClean="0"/>
              <a:t>торговцем, вторым городским консулом; мать, Клер де Лонг — преподавательница математики. В семье, кроме Пьера, были ещё один сын и две дочери. Ферма получил юридическое образование — сначала в Тулузе, а затем в Бордо и Орлеане.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erm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2200" y="7862"/>
            <a:ext cx="5034852" cy="6850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Открытия Ферма дошли до нас благодаря сборнику его обширной переписки (в основном через </a:t>
            </a:r>
            <a:r>
              <a:rPr lang="ru-RU" dirty="0" err="1" smtClean="0"/>
              <a:t>Мерсенна</a:t>
            </a:r>
            <a:r>
              <a:rPr lang="ru-RU" dirty="0" smtClean="0"/>
              <a:t>), изданной посмертно сыном Ферма.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отличие от Галилея, Декарта и Ньютона, Ферма был чистым математиком — первым великим математиком новой Европы. Независимо от Декарта он создал аналитическую геометрию. Раньше Ньютона умел использовать дифференциальные методы для проведения касательных, нахождения максимумов и вычисления площадей.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 главная его заслуга — создание теории чисел.</a:t>
            </a:r>
          </a:p>
          <a:p>
            <a:endParaRPr lang="ru-RU" dirty="0"/>
          </a:p>
        </p:txBody>
      </p:sp>
      <p:pic>
        <p:nvPicPr>
          <p:cNvPr id="4" name="Рисунок 3" descr="0830c09f9686136ce3bd8fea6e41a3c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9906">
            <a:off x="4495800" y="2489964"/>
            <a:ext cx="4257675" cy="3777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Ферма постоянно интересовался арифметическими задачами, обменивался сложными задачами с современниками. Например, в своём письме, </a:t>
            </a:r>
            <a:r>
              <a:rPr lang="ru-RU" dirty="0" smtClean="0"/>
              <a:t>он </a:t>
            </a:r>
            <a:r>
              <a:rPr lang="ru-RU" dirty="0" smtClean="0"/>
              <a:t>предложил найти общее правило решения уравнения </a:t>
            </a:r>
            <a:r>
              <a:rPr lang="ru-RU" dirty="0" err="1" smtClean="0"/>
              <a:t>Пелля</a:t>
            </a:r>
            <a:r>
              <a:rPr lang="ru-RU" dirty="0" smtClean="0"/>
              <a:t> ax2 + 1 = y2 в целых числах. В письме он предлагал найти решения при a=149, 109, 433. Полное решение задачи Ферма было найдено лишь в 1759 году Эйлером.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Начал Ферма с задач про магические квадраты и кубы, но постепенно переключился на закономерности натуральных чисел — арифметические </a:t>
            </a:r>
            <a:r>
              <a:rPr lang="ru-RU" dirty="0" smtClean="0"/>
              <a:t>теоремы.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</TotalTime>
  <Words>384</Words>
  <PresentationFormat>Экран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Пьер Ферма</vt:lpstr>
      <vt:lpstr>Пьер де Ферма́ </vt:lpstr>
      <vt:lpstr>Слайд 3</vt:lpstr>
      <vt:lpstr>Слайд 4</vt:lpstr>
      <vt:lpstr>Научная деятельность</vt:lpstr>
      <vt:lpstr>Слайд 6</vt:lpstr>
      <vt:lpstr>Слайд 7</vt:lpstr>
      <vt:lpstr>Слайд 8</vt:lpstr>
      <vt:lpstr>Слайд 9</vt:lpstr>
      <vt:lpstr>Слайд 10</vt:lpstr>
      <vt:lpstr>Великая теорема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Пьер Ферма</dc:title>
  <cp:lastModifiedBy>а</cp:lastModifiedBy>
  <cp:revision>3</cp:revision>
  <dcterms:modified xsi:type="dcterms:W3CDTF">2011-12-01T17:16:06Z</dcterms:modified>
</cp:coreProperties>
</file>