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152C8-EEBC-4CAD-B444-B50C9CDD893B}" type="datetimeFigureOut">
              <a:rPr lang="lv-LV" smtClean="0"/>
              <a:t>2014.07.24.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8897A1-ADB7-4538-8F73-7F1B0B4B67C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3879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897A1-ADB7-4538-8F73-7F1B0B4B67C7}" type="slidenum">
              <a:rPr lang="lv-LV" smtClean="0"/>
              <a:t>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58559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lv-LV" dirty="0" smtClean="0"/>
              <a:t>Kūts atjaunošana</a:t>
            </a:r>
            <a:endParaRPr lang="lv-LV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2290" y="5098473"/>
            <a:ext cx="6400800" cy="1752600"/>
          </a:xfrm>
        </p:spPr>
        <p:txBody>
          <a:bodyPr/>
          <a:lstStyle/>
          <a:p>
            <a:endParaRPr lang="lv-LV" dirty="0" smtClean="0"/>
          </a:p>
          <a:p>
            <a:endParaRPr lang="lv-LV" dirty="0"/>
          </a:p>
          <a:p>
            <a:r>
              <a:rPr lang="lv-LV" dirty="0" smtClean="0"/>
              <a:t>Uztaisīja Artūrs Aļošins.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63732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dirty="0" smtClean="0"/>
              <a:t>Mājdzivnieķi kurus pameta viņu saimnieķi</a:t>
            </a:r>
            <a:endParaRPr lang="lv-LV" dirty="0"/>
          </a:p>
        </p:txBody>
      </p:sp>
      <p:pic>
        <p:nvPicPr>
          <p:cNvPr id="1026" name="Picture 2" descr="C:\Users\user\Desktop\foto-all\foto12112013\DSCF44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332740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34143" y="3338286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šinšilas</a:t>
            </a:r>
            <a:endParaRPr lang="lv-LV" dirty="0"/>
          </a:p>
        </p:txBody>
      </p:sp>
      <p:pic>
        <p:nvPicPr>
          <p:cNvPr id="1027" name="Picture 3" descr="C:\Users\user\Desktop\foto-all\foto12112013\DSCF44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411" y="892629"/>
            <a:ext cx="3158931" cy="236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29400" y="3174742"/>
            <a:ext cx="1856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Zebru amadīnas</a:t>
            </a:r>
            <a:endParaRPr lang="lv-LV" dirty="0"/>
          </a:p>
        </p:txBody>
      </p:sp>
      <p:pic>
        <p:nvPicPr>
          <p:cNvPr id="3" name="Picture 2" descr="C:\Users\user\Desktop\foto-all\foto12112013\DSCF44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400" y="1487313"/>
            <a:ext cx="25146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20145" y="3338286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Viļņainie papagaiļi</a:t>
            </a:r>
            <a:endParaRPr lang="lv-LV" dirty="0"/>
          </a:p>
        </p:txBody>
      </p:sp>
      <p:pic>
        <p:nvPicPr>
          <p:cNvPr id="7" name="Picture 3" descr="C:\Users\user\Desktop\foto-all\foto12112013\DSCF44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3733018"/>
            <a:ext cx="33020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43429" y="6302437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korellas</a:t>
            </a:r>
            <a:endParaRPr lang="lv-LV" dirty="0"/>
          </a:p>
        </p:txBody>
      </p:sp>
      <p:pic>
        <p:nvPicPr>
          <p:cNvPr id="1028" name="Picture 4" descr="C:\Users\user\Desktop\foto-all\foto12112013\DSCF446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36" y="3595131"/>
            <a:ext cx="3131292" cy="234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988629" y="6066189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degu</a:t>
            </a:r>
            <a:endParaRPr lang="lv-LV" dirty="0"/>
          </a:p>
        </p:txBody>
      </p:sp>
      <p:pic>
        <p:nvPicPr>
          <p:cNvPr id="1029" name="Picture 5" descr="C:\Users\user\Desktop\foto-all\foto12112013\DSCF447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759" y="3747532"/>
            <a:ext cx="2267334" cy="17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038600" y="6066189"/>
            <a:ext cx="793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Kamji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20711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5049" y="0"/>
            <a:ext cx="8229600" cy="762000"/>
          </a:xfrm>
        </p:spPr>
        <p:txBody>
          <a:bodyPr/>
          <a:lstStyle/>
          <a:p>
            <a:r>
              <a:rPr lang="lv-LV" dirty="0" smtClean="0"/>
              <a:t>mērķis</a:t>
            </a:r>
            <a:endParaRPr lang="lv-LV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1" y="1108362"/>
            <a:ext cx="6781800" cy="5673438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lv-LV" dirty="0" smtClean="0"/>
              <a:t>Uzcelt aizmugurejo sienu.</a:t>
            </a:r>
          </a:p>
          <a:p>
            <a:pPr marL="514350" indent="-514350" algn="l">
              <a:buAutoNum type="arabicPeriod"/>
            </a:pPr>
            <a:endParaRPr lang="lv-LV" dirty="0" smtClean="0"/>
          </a:p>
          <a:p>
            <a:pPr marL="514350" indent="-514350" algn="l">
              <a:buAutoNum type="arabicPeriod"/>
            </a:pPr>
            <a:r>
              <a:rPr lang="lv-LV" dirty="0" smtClean="0"/>
              <a:t>Uztaisīt projektu.</a:t>
            </a:r>
          </a:p>
          <a:p>
            <a:pPr marL="514350" indent="-514350" algn="l">
              <a:buAutoNum type="arabicPeriod"/>
            </a:pPr>
            <a:endParaRPr lang="lv-LV" dirty="0"/>
          </a:p>
          <a:p>
            <a:pPr marL="514350" indent="-514350" algn="l">
              <a:buAutoNum type="arabicPeriod"/>
            </a:pPr>
            <a:r>
              <a:rPr lang="lv-LV" dirty="0" smtClean="0"/>
              <a:t>Atrast kur nopirkt zaģmateriālus.</a:t>
            </a:r>
          </a:p>
          <a:p>
            <a:pPr marL="514350" indent="-514350" algn="l">
              <a:buAutoNum type="arabicPeriod"/>
            </a:pPr>
            <a:endParaRPr lang="lv-LV" dirty="0"/>
          </a:p>
          <a:p>
            <a:pPr marL="514350" indent="-514350" algn="l">
              <a:buAutoNum type="arabicPeriod"/>
            </a:pPr>
            <a:r>
              <a:rPr lang="lv-LV" dirty="0" smtClean="0"/>
              <a:t>Atrast kur var nopirkt metāla jumtu.</a:t>
            </a:r>
          </a:p>
          <a:p>
            <a:pPr marL="514350" indent="-514350" algn="l">
              <a:buAutoNum type="arabicPeriod"/>
            </a:pPr>
            <a:endParaRPr lang="lv-LV" dirty="0"/>
          </a:p>
          <a:p>
            <a:pPr marL="514350" indent="-514350" algn="l">
              <a:buAutoNum type="arabicPeriod"/>
            </a:pPr>
            <a:r>
              <a:rPr lang="lv-LV" dirty="0" smtClean="0"/>
              <a:t>Aizliet  grīdu ar betonu.</a:t>
            </a:r>
          </a:p>
          <a:p>
            <a:pPr marL="514350" indent="-514350" algn="l">
              <a:buAutoNum type="arabicPeriod"/>
            </a:pPr>
            <a:endParaRPr lang="lv-LV" dirty="0"/>
          </a:p>
          <a:p>
            <a:pPr marL="514350" indent="-514350" algn="l">
              <a:buAutoNum type="arabicPeriod"/>
            </a:pPr>
            <a:r>
              <a:rPr lang="lv-LV" dirty="0" smtClean="0"/>
              <a:t>Iekartot </a:t>
            </a:r>
            <a:r>
              <a:rPr lang="lv-LV" u="sng" dirty="0" smtClean="0"/>
              <a:t>kūts</a:t>
            </a:r>
            <a:r>
              <a:rPr lang="lv-LV" dirty="0" smtClean="0"/>
              <a:t> iekšpusi.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75876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dirty="0" smtClean="0"/>
              <a:t>Sabrukušās sienas rekonstrukcija</a:t>
            </a:r>
            <a:endParaRPr lang="lv-LV" dirty="0"/>
          </a:p>
        </p:txBody>
      </p:sp>
      <p:pic>
        <p:nvPicPr>
          <p:cNvPr id="1026" name="Picture 2" descr="C:\Users\user\Desktop\foto-all\foto-milnica-lumix\11062014\P10804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2223655"/>
            <a:ext cx="4904508" cy="367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218" y="2258291"/>
            <a:ext cx="40640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138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lv-LV" dirty="0" smtClean="0"/>
              <a:t>Kūts jumta uzbūve</a:t>
            </a:r>
            <a:endParaRPr lang="lv-LV" dirty="0"/>
          </a:p>
        </p:txBody>
      </p:sp>
      <p:sp>
        <p:nvSpPr>
          <p:cNvPr id="5" name="Rectangle 4"/>
          <p:cNvSpPr/>
          <p:nvPr/>
        </p:nvSpPr>
        <p:spPr>
          <a:xfrm>
            <a:off x="2199408" y="4842164"/>
            <a:ext cx="1717964" cy="949036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" name="Rectangle 5"/>
          <p:cNvSpPr/>
          <p:nvPr/>
        </p:nvSpPr>
        <p:spPr>
          <a:xfrm>
            <a:off x="4648200" y="2473036"/>
            <a:ext cx="1717964" cy="94903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v-LV">
              <a:solidFill>
                <a:srgbClr val="FF000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209800" y="2438400"/>
            <a:ext cx="2438400" cy="2362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3927764" y="2438400"/>
            <a:ext cx="2438400" cy="2362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3927764" y="3422072"/>
            <a:ext cx="2438400" cy="23275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200400" y="3422072"/>
            <a:ext cx="1447800" cy="13923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209800" y="5749636"/>
            <a:ext cx="0" cy="3463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927764" y="5763490"/>
            <a:ext cx="0" cy="3325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209800" y="6096000"/>
            <a:ext cx="17179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366164" y="3422072"/>
            <a:ext cx="0" cy="3117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927764" y="3733800"/>
            <a:ext cx="2438400" cy="2362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648200" y="2438400"/>
            <a:ext cx="1717964" cy="346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09800" y="4814454"/>
            <a:ext cx="1724891" cy="69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366164" y="2473036"/>
            <a:ext cx="0" cy="9490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648200" y="2473036"/>
            <a:ext cx="0" cy="9490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648200" y="3422072"/>
            <a:ext cx="17179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382983" y="576349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875 m</a:t>
            </a:r>
            <a:endParaRPr lang="lv-LV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 rot="18955314">
            <a:off x="4047410" y="4401188"/>
            <a:ext cx="2549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lv-LV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1290 m</a:t>
            </a:r>
            <a:endParaRPr lang="lv-LV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Isosceles Triangle 53"/>
          <p:cNvSpPr/>
          <p:nvPr/>
        </p:nvSpPr>
        <p:spPr>
          <a:xfrm>
            <a:off x="2185554" y="3678382"/>
            <a:ext cx="1717964" cy="1143000"/>
          </a:xfrm>
          <a:prstGeom prst="triangle">
            <a:avLst>
              <a:gd name="adj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Isosceles Triangle 56"/>
          <p:cNvSpPr/>
          <p:nvPr/>
        </p:nvSpPr>
        <p:spPr>
          <a:xfrm>
            <a:off x="4672447" y="1340426"/>
            <a:ext cx="1693718" cy="1087582"/>
          </a:xfrm>
          <a:prstGeom prst="triangl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cxnSp>
        <p:nvCxnSpPr>
          <p:cNvPr id="59" name="Straight Connector 58"/>
          <p:cNvCxnSpPr/>
          <p:nvPr/>
        </p:nvCxnSpPr>
        <p:spPr>
          <a:xfrm flipH="1">
            <a:off x="3058390" y="1340426"/>
            <a:ext cx="2474770" cy="23379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322028" y="1524000"/>
            <a:ext cx="926372" cy="10945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5146964" y="1752600"/>
            <a:ext cx="872836" cy="990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4876800" y="1884217"/>
            <a:ext cx="908414" cy="10633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4672447" y="2071254"/>
            <a:ext cx="910935" cy="112914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endCxn id="6" idx="2"/>
          </p:cNvCxnSpPr>
          <p:nvPr/>
        </p:nvCxnSpPr>
        <p:spPr>
          <a:xfrm>
            <a:off x="4495800" y="2247900"/>
            <a:ext cx="1011382" cy="11741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4277891" y="2473036"/>
            <a:ext cx="1044137" cy="10934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4087091" y="2687782"/>
            <a:ext cx="1018309" cy="990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3924300" y="2947554"/>
            <a:ext cx="1049482" cy="9317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3740727" y="3117273"/>
            <a:ext cx="1061247" cy="10009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3449783" y="3200400"/>
            <a:ext cx="1136072" cy="10252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3325091" y="3449782"/>
            <a:ext cx="997527" cy="9559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3200400" y="3577936"/>
            <a:ext cx="886691" cy="10079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 flipH="1">
            <a:off x="2078182" y="4835237"/>
            <a:ext cx="107372" cy="1801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7" name="Rectangle 146"/>
          <p:cNvSpPr/>
          <p:nvPr/>
        </p:nvSpPr>
        <p:spPr>
          <a:xfrm>
            <a:off x="2819400" y="4081895"/>
            <a:ext cx="505691" cy="7187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cxnSp>
        <p:nvCxnSpPr>
          <p:cNvPr id="156" name="Straight Arrow Connector 155"/>
          <p:cNvCxnSpPr>
            <a:stCxn id="54" idx="0"/>
          </p:cNvCxnSpPr>
          <p:nvPr/>
        </p:nvCxnSpPr>
        <p:spPr>
          <a:xfrm flipH="1" flipV="1">
            <a:off x="1828800" y="3619500"/>
            <a:ext cx="1215736" cy="588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8" name="Straight Arrow Connector 157"/>
          <p:cNvCxnSpPr>
            <a:stCxn id="54" idx="2"/>
          </p:cNvCxnSpPr>
          <p:nvPr/>
        </p:nvCxnSpPr>
        <p:spPr>
          <a:xfrm flipH="1" flipV="1">
            <a:off x="1828800" y="4800600"/>
            <a:ext cx="356754" cy="207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0" name="Straight Connector 159"/>
          <p:cNvCxnSpPr/>
          <p:nvPr/>
        </p:nvCxnSpPr>
        <p:spPr>
          <a:xfrm>
            <a:off x="1814945" y="3643745"/>
            <a:ext cx="13855" cy="116724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4" name="TextBox 163"/>
          <p:cNvSpPr txBox="1"/>
          <p:nvPr/>
        </p:nvSpPr>
        <p:spPr>
          <a:xfrm rot="5400000">
            <a:off x="1085854" y="4020188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230 m</a:t>
            </a:r>
            <a:endParaRPr lang="lv-LV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66" name="Straight Arrow Connector 165"/>
          <p:cNvCxnSpPr>
            <a:stCxn id="57" idx="0"/>
          </p:cNvCxnSpPr>
          <p:nvPr/>
        </p:nvCxnSpPr>
        <p:spPr>
          <a:xfrm flipV="1">
            <a:off x="5519306" y="1066800"/>
            <a:ext cx="265908" cy="2736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8" name="Straight Arrow Connector 167"/>
          <p:cNvCxnSpPr>
            <a:stCxn id="57" idx="4"/>
          </p:cNvCxnSpPr>
          <p:nvPr/>
        </p:nvCxnSpPr>
        <p:spPr>
          <a:xfrm flipV="1">
            <a:off x="6366165" y="2071254"/>
            <a:ext cx="339435" cy="35675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>
            <a:off x="5785214" y="1066800"/>
            <a:ext cx="920386" cy="10044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 rot="13635889">
            <a:off x="5793548" y="1567934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600 m</a:t>
            </a:r>
            <a:endParaRPr lang="lv-LV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353" y="1355281"/>
            <a:ext cx="43156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Spāres 200x100 vai ( 150x50 )=28  gab.</a:t>
            </a:r>
          </a:p>
          <a:p>
            <a:r>
              <a:rPr lang="lv-LV" dirty="0" smtClean="0"/>
              <a:t>Mūrlats 150x150=44 m.</a:t>
            </a:r>
          </a:p>
          <a:p>
            <a:r>
              <a:rPr lang="lv-LV" dirty="0" smtClean="0"/>
              <a:t>Brusiņas 50x50 = 1 kub.m.</a:t>
            </a:r>
          </a:p>
          <a:p>
            <a:r>
              <a:rPr lang="lv-LV" dirty="0" smtClean="0"/>
              <a:t>Saišķis.  150x50 (28 gb.) vai 100x50 (14 )</a:t>
            </a:r>
          </a:p>
          <a:p>
            <a:r>
              <a:rPr lang="lv-LV" dirty="0" smtClean="0"/>
              <a:t>Dēļi 100x20 =1 kub.m.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3725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Kūts sienas</a:t>
            </a:r>
            <a:endParaRPr lang="lv-LV" dirty="0"/>
          </a:p>
        </p:txBody>
      </p:sp>
      <p:pic>
        <p:nvPicPr>
          <p:cNvPr id="1026" name="Picture 2" descr="C:\Users\user\Desktop\foto-all\foto-milnica-lumix\11062014\P10804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46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foto-all\foto-milnica-lumix\11062014\P10804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foto-all\foto-milnica-lumix\11062014\P10804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9073"/>
            <a:ext cx="360680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foto-all\foto-milnica-lumix\11062014\P10804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00" y="2286000"/>
            <a:ext cx="2602125" cy="21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foto-all\foto-milnica-lumix\11062014\P10804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097" y="2279073"/>
            <a:ext cx="2906046" cy="217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esktop\foto-all\foto-milnica-lumix\11062014\P10804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593" y="4458609"/>
            <a:ext cx="3199189" cy="239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foto-all\foto-milnica-lumix\11062014\P10804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4984173"/>
            <a:ext cx="2498436" cy="187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user\Desktop\foto-all\foto-milnica-lumix\11062014\P108041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980793"/>
            <a:ext cx="2527135" cy="18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34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v-LV" dirty="0" smtClean="0"/>
              <a:t>Dzivnieki kuriem vajadzīga jauna māja</a:t>
            </a:r>
            <a:endParaRPr lang="lv-LV" dirty="0"/>
          </a:p>
        </p:txBody>
      </p:sp>
      <p:pic>
        <p:nvPicPr>
          <p:cNvPr id="1026" name="Picture 2" descr="C:\Users\user\Desktop\foto-all\foto-milnica-lumix\11062014\P10805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3260436" cy="244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3821668"/>
            <a:ext cx="262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Pundur kazas un āziši   </a:t>
            </a:r>
            <a:endParaRPr lang="lv-LV" dirty="0"/>
          </a:p>
        </p:txBody>
      </p:sp>
      <p:pic>
        <p:nvPicPr>
          <p:cNvPr id="1027" name="Picture 3" descr="C:\Users\user\Desktop\foto-all\foto-milnica-lumix\11062014\P10805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431" y="1402072"/>
            <a:ext cx="3556659" cy="266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12327" y="4094018"/>
            <a:ext cx="21964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Melgalvaināžs aitas</a:t>
            </a:r>
          </a:p>
          <a:p>
            <a:r>
              <a:rPr lang="lv-LV" dirty="0" smtClean="0"/>
              <a:t>Ramanavskās aitas</a:t>
            </a:r>
            <a:endParaRPr lang="lv-LV" dirty="0"/>
          </a:p>
        </p:txBody>
      </p:sp>
      <p:pic>
        <p:nvPicPr>
          <p:cNvPr id="1028" name="Picture 4" descr="C:\Users\user\Desktop\foto-all\foto-milnica-lumix\11062014\P1080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873" y="4107873"/>
            <a:ext cx="3297381" cy="247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57800" y="6400800"/>
            <a:ext cx="1359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Piena govis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65578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foto-all\foto-milnica-lumix\11062014\P10805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55"/>
            <a:ext cx="3740727" cy="280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273" y="2847109"/>
            <a:ext cx="3239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Lenta zosis un parastžās zosis</a:t>
            </a:r>
            <a:endParaRPr lang="lv-LV" dirty="0"/>
          </a:p>
        </p:txBody>
      </p:sp>
      <p:pic>
        <p:nvPicPr>
          <p:cNvPr id="2051" name="Picture 3" descr="C:\Users\user\Desktop\foto-all\foto-milnica-lumix\11062014\P10805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105239" y="3527323"/>
            <a:ext cx="3472871" cy="260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39348" y="6488668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vjetnamas minī cūciņas</a:t>
            </a:r>
            <a:endParaRPr lang="lv-LV" dirty="0"/>
          </a:p>
        </p:txBody>
      </p:sp>
      <p:pic>
        <p:nvPicPr>
          <p:cNvPr id="1026" name="Picture 2" descr="C:\Users\user\Desktop\foto-all\foto-milnica-lumix\11062014\P10805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27" y="0"/>
            <a:ext cx="3948546" cy="296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51166" y="2908547"/>
            <a:ext cx="2488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Tītari baltie un pelēķie</a:t>
            </a:r>
            <a:endParaRPr lang="lv-LV" dirty="0"/>
          </a:p>
        </p:txBody>
      </p:sp>
      <p:pic>
        <p:nvPicPr>
          <p:cNvPr id="1027" name="Picture 3" descr="C:\Users\user\Desktop\foto-all\foto-milnica-lumix\11062014\P10805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2" y="3219736"/>
            <a:ext cx="4187868" cy="314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0735" y="6360637"/>
            <a:ext cx="3804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Peķīnas, spoguļpīles, mularda pīles</a:t>
            </a:r>
            <a:endParaRPr lang="lv-LV" dirty="0"/>
          </a:p>
        </p:txBody>
      </p:sp>
      <p:pic>
        <p:nvPicPr>
          <p:cNvPr id="1030" name="Picture 6" descr="C:\Users\user\Desktop\foto-all\foto-help\DSCF35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100" y="4439557"/>
            <a:ext cx="2288419" cy="171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90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0"/>
            <a:ext cx="2517775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2570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91125" y="1816100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dirty="0" smtClean="0"/>
              <a:t>strausi</a:t>
            </a:r>
            <a:endParaRPr lang="lv-LV" dirty="0"/>
          </a:p>
        </p:txBody>
      </p:sp>
      <p:pic>
        <p:nvPicPr>
          <p:cNvPr id="2052" name="Picture 4" descr="C:\Users\user\Desktop\foto-all\foto-valentindiena-14022014\DSCF46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333" y="0"/>
            <a:ext cx="4148667" cy="3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83746" y="3059668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Galas govs</a:t>
            </a:r>
            <a:endParaRPr lang="lv-LV" dirty="0"/>
          </a:p>
        </p:txBody>
      </p:sp>
      <p:sp>
        <p:nvSpPr>
          <p:cNvPr id="4" name="TextBox 3"/>
          <p:cNvSpPr txBox="1"/>
          <p:nvPr/>
        </p:nvSpPr>
        <p:spPr>
          <a:xfrm>
            <a:off x="6604000" y="6190343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pāvi</a:t>
            </a:r>
            <a:endParaRPr lang="lv-LV" dirty="0"/>
          </a:p>
        </p:txBody>
      </p:sp>
      <p:pic>
        <p:nvPicPr>
          <p:cNvPr id="2055" name="Picture 7" descr="C:\Users\user\Desktop\foto-all\foto-15092012\DCIM\100_FUJI\DSCF27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06" y="3396343"/>
            <a:ext cx="3614404" cy="271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20081" y="5944632"/>
            <a:ext cx="1640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Vistas un gaiļi</a:t>
            </a:r>
            <a:endParaRPr lang="lv-LV" dirty="0"/>
          </a:p>
        </p:txBody>
      </p:sp>
      <p:pic>
        <p:nvPicPr>
          <p:cNvPr id="2058" name="Picture 10" descr="C:\Users\user\Desktop\foto-all\foto-15092012\DCIM\100_FUJI\DSCF30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5" y="2219008"/>
            <a:ext cx="4919117" cy="368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66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foto-all\foto-15092012\DCIM\100_FUJI\DSCF28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6" y="0"/>
            <a:ext cx="2974109" cy="223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foto-all\foto-15092012\DCIM\100_FUJI\DSCF28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" y="2636797"/>
            <a:ext cx="3783993" cy="283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725" y="5870039"/>
            <a:ext cx="34612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Smokinga, anglijas baltās, zelta, </a:t>
            </a:r>
          </a:p>
          <a:p>
            <a:r>
              <a:rPr lang="lv-LV" dirty="0" smtClean="0"/>
              <a:t>Japānas, sudraba paipalas</a:t>
            </a:r>
            <a:endParaRPr lang="lv-LV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472" y="0"/>
            <a:ext cx="2974109" cy="2230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C:\Users\user\Desktop\foto-all\foto-15092012\DCIM\100_FUJI\DSCF35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581" y="0"/>
            <a:ext cx="2946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90999" y="2209800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truši</a:t>
            </a:r>
            <a:endParaRPr lang="lv-LV" dirty="0"/>
          </a:p>
        </p:txBody>
      </p:sp>
      <p:pic>
        <p:nvPicPr>
          <p:cNvPr id="3078" name="Picture 6" descr="C:\Users\user\Desktop\foto-all\foto-milnica-lumix\11062014\P10807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993" y="2551423"/>
            <a:ext cx="2795704" cy="209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25635" y="5020085"/>
            <a:ext cx="1983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Pamestie stārķeni</a:t>
            </a:r>
            <a:endParaRPr lang="lv-LV" dirty="0"/>
          </a:p>
        </p:txBody>
      </p:sp>
      <p:pic>
        <p:nvPicPr>
          <p:cNvPr id="3079" name="Picture 7" descr="C:\Users\user\Desktop\foto-all\foto-milnica-lumix\11062014\P108072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881" y="3886200"/>
            <a:ext cx="2645119" cy="198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28376" y="5876966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Cūka 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5574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331</TotalTime>
  <Words>159</Words>
  <Application>Microsoft Office PowerPoint</Application>
  <PresentationFormat>On-screen Show (4:3)</PresentationFormat>
  <Paragraphs>54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Kūts atjaunošana</vt:lpstr>
      <vt:lpstr>mērķis</vt:lpstr>
      <vt:lpstr>Sabrukušās sienas rekonstrukcija</vt:lpstr>
      <vt:lpstr>Kūts jumta uzbūve</vt:lpstr>
      <vt:lpstr>Kūts sienas</vt:lpstr>
      <vt:lpstr>Dzivnieki kuriem vajadzīga jauna māja</vt:lpstr>
      <vt:lpstr>PowerPoint Presentation</vt:lpstr>
      <vt:lpstr>PowerPoint Presentation</vt:lpstr>
      <vt:lpstr>PowerPoint Presentation</vt:lpstr>
      <vt:lpstr>Mājdzivnieķi kurus pameta viņu saimnieķi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39</cp:revision>
  <dcterms:created xsi:type="dcterms:W3CDTF">2006-08-16T00:00:00Z</dcterms:created>
  <dcterms:modified xsi:type="dcterms:W3CDTF">2014-07-24T17:58:01Z</dcterms:modified>
</cp:coreProperties>
</file>