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10"/>
  </p:notesMasterIdLst>
  <p:sldIdLst>
    <p:sldId id="269" r:id="rId2"/>
    <p:sldId id="256" r:id="rId3"/>
    <p:sldId id="257" r:id="rId4"/>
    <p:sldId id="258" r:id="rId5"/>
    <p:sldId id="270" r:id="rId6"/>
    <p:sldId id="264" r:id="rId7"/>
    <p:sldId id="271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86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DEFADE-3159-4650-B5B9-22D730ED3486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7FB0EA-2C9D-4F5A-9F33-1EFC0E9FE51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7FB0EA-2C9D-4F5A-9F33-1EFC0E9FE51A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0446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4230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6589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233545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95241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897744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8368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08798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1937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1705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007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519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3507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0892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7160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3121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7116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 cstate="print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63C762C-41D9-4113-9C56-327B7837CB5D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A22FCEF-EF33-42BB-896A-9D300B2DFD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3759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916832"/>
            <a:ext cx="6517482" cy="250921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Повторение по темам : упрощение выражений, задачи на части, порядок действий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9689" y="5301208"/>
            <a:ext cx="6517482" cy="1371599"/>
          </a:xfrm>
        </p:spPr>
        <p:txBody>
          <a:bodyPr/>
          <a:lstStyle/>
          <a:p>
            <a:r>
              <a:rPr lang="ru-RU" dirty="0" smtClean="0"/>
              <a:t>Учитель : Гущина Ирина  Николаевна МаОУ «ЛИЦЕЙ № 37»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6930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692696"/>
            <a:ext cx="7772400" cy="1470025"/>
          </a:xfrm>
        </p:spPr>
        <p:txBody>
          <a:bodyPr/>
          <a:lstStyle/>
          <a:p>
            <a:r>
              <a:rPr lang="ru-RU" dirty="0" smtClean="0"/>
              <a:t>1.Вычисли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2060848"/>
            <a:ext cx="2664296" cy="50405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Tx/>
              <a:defRPr/>
            </a:pPr>
            <a:r>
              <a:rPr lang="ru-RU" sz="3000" cap="none" dirty="0">
                <a:solidFill>
                  <a:schemeClr val="tx1"/>
                </a:solidFill>
              </a:rPr>
              <a:t>1) 57: 19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427984" y="2060848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=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3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259632" y="2564904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2)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90 : 45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331640" y="3068960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3)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27 * 11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4427984" y="2492896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= 2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331640" y="4149080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/>
              <a:t>5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)2025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: 5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1403648" y="3573016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4)  560 : 70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283968" y="2996952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= 297 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4427984" y="3501008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= 8 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283968" y="4005064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= 405</a:t>
            </a: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1331640" y="4653136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6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 125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* 8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4139952" y="4581128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= 1000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1259632" y="5157192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7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)693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: 3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4211960" y="5157192"/>
            <a:ext cx="2664296" cy="5040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= 231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7"/>
            <a:ext cx="8532440" cy="1224136"/>
          </a:xfrm>
        </p:spPr>
        <p:txBody>
          <a:bodyPr/>
          <a:lstStyle/>
          <a:p>
            <a:r>
              <a:rPr lang="ru-RU" dirty="0" smtClean="0"/>
              <a:t>2. Найди значение </a:t>
            </a:r>
            <a:r>
              <a:rPr lang="ru-RU" dirty="0" smtClean="0"/>
              <a:t>выражения </a:t>
            </a:r>
            <a:endParaRPr lang="ru-RU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5576" y="1484784"/>
            <a:ext cx="5832648" cy="1224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1)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638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* 306 + 24 012 : 69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6191672" y="1556792"/>
            <a:ext cx="2952328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=195 </a:t>
            </a:r>
            <a:r>
              <a:rPr lang="ru-RU" sz="3200" dirty="0" smtClean="0"/>
              <a:t>576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683568" y="2132856"/>
            <a:ext cx="5688632" cy="721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1)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638 * 306 = 195 228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683568" y="2708920"/>
            <a:ext cx="5246349" cy="939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/>
              <a:t>2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24 012 : 69 = 348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Подзаголовок 2"/>
          <p:cNvSpPr txBox="1">
            <a:spLocks/>
          </p:cNvSpPr>
          <p:nvPr/>
        </p:nvSpPr>
        <p:spPr>
          <a:xfrm>
            <a:off x="827584" y="3212976"/>
            <a:ext cx="6120680" cy="9393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noProof="0" dirty="0" smtClean="0"/>
              <a:t>3)195 228 + 346 = 195 576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одзаголовок 2"/>
          <p:cNvSpPr txBox="1">
            <a:spLocks noGrp="1"/>
          </p:cNvSpPr>
          <p:nvPr>
            <p:ph sz="quarter" idx="13"/>
          </p:nvPr>
        </p:nvSpPr>
        <p:spPr>
          <a:xfrm>
            <a:off x="755576" y="3933056"/>
            <a:ext cx="6048672" cy="10081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dirty="0" smtClean="0"/>
              <a:t>2) 76 032 : 72 – 76 032 : 88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5543600" y="4005064"/>
            <a:ext cx="360040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=192</a:t>
            </a: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259632" y="4581128"/>
            <a:ext cx="4680519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71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1) 76 032 : 72 = 1056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1403648" y="5157192"/>
            <a:ext cx="4309810" cy="1017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700" dirty="0"/>
              <a:t>2</a:t>
            </a:r>
            <a:r>
              <a:rPr lang="ru-RU" sz="4700" dirty="0" smtClean="0"/>
              <a:t>) 76 032 : 88 = 864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1331640" y="5663027"/>
            <a:ext cx="4460360" cy="1194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3) 1056 – 864 = 192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2" grpId="0"/>
      <p:bldP spid="20" grpId="0"/>
      <p:bldP spid="21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136904" cy="836712"/>
          </a:xfrm>
        </p:spPr>
        <p:txBody>
          <a:bodyPr/>
          <a:lstStyle/>
          <a:p>
            <a:r>
              <a:rPr lang="ru-RU" dirty="0" smtClean="0"/>
              <a:t>Самостоятельная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980728"/>
            <a:ext cx="8820472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 					2 Вариант</a:t>
            </a:r>
          </a:p>
          <a:p>
            <a:pPr marL="514350" indent="-514350" algn="ctr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значение выражения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48 * 37 – 864 : 24                   6096: 24 – 16 * 14 </a:t>
            </a:r>
          </a:p>
          <a:p>
            <a:pPr marL="514350" indent="-514350" algn="ctr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Задача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ru-RU" dirty="0" smtClean="0"/>
              <a:t>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79512" y="3356992"/>
            <a:ext cx="4608512" cy="331236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514350" indent="-51435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25 рабочих дней. Цех должен был выпустить </a:t>
            </a:r>
          </a:p>
          <a:p>
            <a:pPr marL="514350" indent="-51435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800 приборов. Однако </a:t>
            </a:r>
          </a:p>
          <a:p>
            <a:pPr marL="514350" indent="-51435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цех выпускал </a:t>
            </a:r>
          </a:p>
          <a:p>
            <a:pPr marL="514350" indent="-51435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приборов больше, чем </a:t>
            </a:r>
          </a:p>
          <a:p>
            <a:pPr marL="514350" indent="-51435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планировалось. За сколько </a:t>
            </a:r>
          </a:p>
          <a:p>
            <a:pPr marL="514350" indent="-51435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дней изготовили 800 приборов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644008" y="3356992"/>
            <a:ext cx="4499992" cy="350100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514350" indent="-514350" algn="ctr">
              <a:buNone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27 дней по плану должно быть изготовлено 10 800 деталей. Однако план ежедневно перевыполняли на 50 деталей. За сколько дней был выполнен план по изготовлению 10 800 деталей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					2 Вариант</a:t>
            </a:r>
            <a:b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значение выражения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132857"/>
            <a:ext cx="9324528" cy="4392487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ru-RU" sz="2400" dirty="0" smtClean="0"/>
              <a:t>48 *37 =1776				1) 6096 : 24 = 254</a:t>
            </a:r>
          </a:p>
          <a:p>
            <a:pPr marL="457200" indent="-457200">
              <a:buAutoNum type="arabicParenR"/>
            </a:pPr>
            <a:r>
              <a:rPr lang="ru-RU" sz="2400" dirty="0" smtClean="0"/>
              <a:t>868 : 24 = 36				2) 16 * 14 = 224</a:t>
            </a:r>
          </a:p>
          <a:p>
            <a:pPr marL="457200" indent="-457200">
              <a:buAutoNum type="arabicParenR"/>
            </a:pPr>
            <a:r>
              <a:rPr lang="ru-RU" sz="2400" dirty="0" smtClean="0"/>
              <a:t>1776-36 = 1740				3) 254 – 224 = 30</a:t>
            </a:r>
          </a:p>
          <a:p>
            <a:pPr marL="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800  - (800 : 25 + 8) = 20	        2) 10 800 : (50 +10 800 : 27) = 24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48233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429000"/>
            <a:ext cx="7776864" cy="2592288"/>
          </a:xfrm>
        </p:spPr>
        <p:txBody>
          <a:bodyPr>
            <a:normAutofit/>
          </a:bodyPr>
          <a:lstStyle/>
          <a:p>
            <a:r>
              <a:rPr lang="ru-RU" dirty="0" smtClean="0"/>
              <a:t>120 : (2 + 5 + 3) = 12</a:t>
            </a:r>
            <a:br>
              <a:rPr lang="ru-RU" dirty="0" smtClean="0"/>
            </a:br>
            <a:r>
              <a:rPr lang="ru-RU" dirty="0" smtClean="0"/>
              <a:t>2 * 12 =24</a:t>
            </a:r>
            <a:br>
              <a:rPr lang="ru-RU" dirty="0" smtClean="0"/>
            </a:br>
            <a:r>
              <a:rPr lang="ru-RU" dirty="0" smtClean="0"/>
              <a:t>3 * 12 = 36</a:t>
            </a:r>
            <a:br>
              <a:rPr lang="ru-RU" dirty="0" smtClean="0"/>
            </a:br>
            <a:r>
              <a:rPr lang="ru-RU" dirty="0" smtClean="0"/>
              <a:t>5 * 12 = 60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404664"/>
            <a:ext cx="8964488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№ 1. Спортивная </a:t>
            </a:r>
            <a:r>
              <a:rPr lang="ru-RU" sz="2800" dirty="0"/>
              <a:t>школа получила 120 мячей. Из них 2 части составляли волейбольные мячи, 5 частей футбольные и 3 части баскетбольные. Сколько мячей получила каждая спортивная секция</a:t>
            </a:r>
            <a:r>
              <a:rPr lang="ru-RU" sz="2800" dirty="0" smtClean="0"/>
              <a:t>?</a:t>
            </a:r>
            <a:endParaRPr lang="ru-RU" sz="2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11560" y="4077072"/>
            <a:ext cx="7704856" cy="2780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72488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23528" y="404665"/>
            <a:ext cx="9001000" cy="374441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№ </a:t>
            </a:r>
            <a:r>
              <a:rPr lang="ru-RU" sz="2800" dirty="0" smtClean="0"/>
              <a:t>2. Класс собрал 1500 кг металлолома. Первая группа учащихся собрала 2 части, вторая 3 части, а третья - 5 частей всей массы металлолома. Сколько кг </a:t>
            </a:r>
            <a:r>
              <a:rPr lang="ru-RU" sz="2800" dirty="0" err="1" smtClean="0"/>
              <a:t>металлома</a:t>
            </a:r>
            <a:r>
              <a:rPr lang="ru-RU" sz="2800" dirty="0" smtClean="0"/>
              <a:t> собрала каждая группа школьников? 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611560" y="3645024"/>
            <a:ext cx="8136904" cy="3212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800" cap="all" dirty="0" smtClean="0"/>
              <a:t>1500 : (2 + 3 + 5) =150</a:t>
            </a:r>
          </a:p>
          <a:p>
            <a:pPr marL="228600" marR="0" lvl="0" indent="-22860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* 150 = 300</a:t>
            </a:r>
          </a:p>
          <a:p>
            <a:pPr marL="228600" marR="0" lvl="0" indent="-22860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800" cap="all" dirty="0" smtClean="0"/>
              <a:t>3 * 150 = 450</a:t>
            </a:r>
          </a:p>
          <a:p>
            <a:pPr marL="228600" marR="0" lvl="0" indent="-22860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2800" cap="all" dirty="0" smtClean="0"/>
              <a:t>5 * 150 = 750</a:t>
            </a:r>
            <a:endParaRPr kumimoji="0" lang="ru-RU" sz="2800" b="0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20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03092" cy="650242"/>
          </a:xfrm>
        </p:spPr>
        <p:txBody>
          <a:bodyPr>
            <a:normAutofit/>
          </a:bodyPr>
          <a:lstStyle/>
          <a:p>
            <a:r>
              <a:rPr lang="ru-RU" b="1" dirty="0" smtClean="0"/>
              <a:t>1вариант	Диктант 2вариант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0" y="980728"/>
            <a:ext cx="4211960" cy="55446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1)Уравнение –</a:t>
            </a:r>
          </a:p>
          <a:p>
            <a:pPr marL="0" indent="0">
              <a:buNone/>
            </a:pPr>
            <a:r>
              <a:rPr lang="ru-RU" sz="2400" b="1" dirty="0" smtClean="0"/>
              <a:t>2) Распределительное свойство умножения относительно сложения</a:t>
            </a:r>
          </a:p>
          <a:p>
            <a:pPr marL="0" indent="0">
              <a:buNone/>
            </a:pPr>
            <a:r>
              <a:rPr lang="ru-RU" sz="2400" b="1" dirty="0" smtClean="0"/>
              <a:t>3) Прямая –</a:t>
            </a:r>
          </a:p>
          <a:p>
            <a:pPr marL="0" indent="0">
              <a:buNone/>
            </a:pPr>
            <a:r>
              <a:rPr lang="ru-RU" sz="2400" b="1" dirty="0" smtClean="0"/>
              <a:t>4) Вычитание суммы из  числа</a:t>
            </a:r>
          </a:p>
          <a:p>
            <a:pPr marL="0" indent="0">
              <a:buNone/>
            </a:pPr>
            <a:r>
              <a:rPr lang="ru-RU" sz="2400" b="1" dirty="0" smtClean="0"/>
              <a:t>5) Сочетательное свойство сложения</a:t>
            </a:r>
            <a:endParaRPr lang="ru-RU" sz="2400" b="1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644008" y="980728"/>
            <a:ext cx="4608512" cy="5688632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ru-RU" sz="2400" b="1" dirty="0" smtClean="0"/>
              <a:t>Корень уравнения-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ru-RU" sz="2400" b="1" dirty="0"/>
              <a:t>Распределительное свойство умножения относительно сложения</a:t>
            </a:r>
          </a:p>
          <a:p>
            <a:pPr marL="457200" indent="-457200">
              <a:buAutoNum type="arabicParenR"/>
            </a:pPr>
            <a:r>
              <a:rPr lang="ru-RU" sz="2400" b="1" dirty="0" smtClean="0"/>
              <a:t>Отрезок</a:t>
            </a:r>
          </a:p>
          <a:p>
            <a:pPr marL="457200" indent="-457200">
              <a:buAutoNum type="arabicParenR"/>
            </a:pPr>
            <a:r>
              <a:rPr lang="ru-RU" sz="2400" b="1" dirty="0" smtClean="0"/>
              <a:t>вычитание числа из суммы</a:t>
            </a:r>
          </a:p>
          <a:p>
            <a:pPr marL="457200" indent="-457200">
              <a:buFont typeface="Arial" panose="020B0604020202020204" pitchFamily="34" charset="0"/>
              <a:buAutoNum type="arabicParenR"/>
            </a:pPr>
            <a:r>
              <a:rPr lang="ru-RU" sz="2400" b="1" dirty="0"/>
              <a:t>5) Сочетательное свойство сложения</a:t>
            </a:r>
          </a:p>
          <a:p>
            <a:pPr marL="457200" indent="-457200">
              <a:buAutoNum type="arabicParenR"/>
            </a:pPr>
            <a:endParaRPr lang="ru-RU" dirty="0" smtClean="0"/>
          </a:p>
          <a:p>
            <a:pPr marL="457200" indent="-457200">
              <a:buAutoNum type="arabicParenR"/>
            </a:pPr>
            <a:endParaRPr lang="ru-RU" dirty="0" smtClean="0"/>
          </a:p>
          <a:p>
            <a:pPr marL="457200" indent="-457200">
              <a:buAutoNum type="arabicParenR"/>
            </a:pPr>
            <a:endParaRPr lang="ru-RU" dirty="0" smtClean="0"/>
          </a:p>
          <a:p>
            <a:pPr marL="457200" indent="-457200">
              <a:buAutoNum type="arabicParenR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130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TC104033925[[fn=Капля]]</Template>
  <TotalTime>201</TotalTime>
  <Words>347</Words>
  <Application>Microsoft Office PowerPoint</Application>
  <PresentationFormat>Экран (4:3)</PresentationFormat>
  <Paragraphs>68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Капля</vt:lpstr>
      <vt:lpstr>Повторение по темам : упрощение выражений, задачи на части, порядок действий</vt:lpstr>
      <vt:lpstr>1.Вычисли </vt:lpstr>
      <vt:lpstr>2. Найди значение выражения </vt:lpstr>
      <vt:lpstr>Самостоятельная работа</vt:lpstr>
      <vt:lpstr>РЕШЕНИЕ: 1 вариант      2 Вариант Найдите значение выражения </vt:lpstr>
      <vt:lpstr>120 : (2 + 5 + 3) = 12 2 * 12 =24 3 * 12 = 36 5 * 12 = 60 </vt:lpstr>
      <vt:lpstr>Слайд 7</vt:lpstr>
      <vt:lpstr>1вариант Диктант 2вариант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Вычисли</dc:title>
  <dc:creator>Ежик</dc:creator>
  <cp:lastModifiedBy>Ежик</cp:lastModifiedBy>
  <cp:revision>21</cp:revision>
  <dcterms:created xsi:type="dcterms:W3CDTF">2013-11-28T20:20:14Z</dcterms:created>
  <dcterms:modified xsi:type="dcterms:W3CDTF">2013-12-03T19:08:36Z</dcterms:modified>
</cp:coreProperties>
</file>