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70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531B1B8-0F44-4D78-BD9B-3005111C992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BB116A4-22CA-4284-9091-4EF688509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ikblo.ru/INT/in0029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1%D0%BE%D0%BB%D0%BD%D1%8B%D1%88%D0%BA%D0%BE%20%D0%BA%D0%B0%D1%80%D1%82%D0%B8%D0%BD%D0%BA%D0%B8&amp;img_url=http://img-fotki.yandex.ru/get/5311/93761489.97/0_75c96_b715e7d3_XL&amp;pos=1&amp;rpt=simage&amp;lr=65&amp;noreask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Особенности глаголов настоящего времени, понятие о личных окончаниях.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класс УМК « Гармония»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Учитель начальных классов  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Бойко Т.И.</a:t>
            </a:r>
            <a:endParaRPr lang="ru-RU" dirty="0" smtClean="0">
              <a:solidFill>
                <a:schemeClr val="bg1"/>
              </a:solidFill>
            </a:endParaRP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МБОУ «НШДС №14»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г. Байкальск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Особенности глаголов настоящего времени,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понятие о </a:t>
            </a:r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личных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окончаниях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Остаётся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 ударением</a:t>
            </a:r>
          </a:p>
          <a:p>
            <a:pPr>
              <a:buNone/>
            </a:pPr>
            <a:r>
              <a:rPr lang="ru-RU" sz="4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Опада.т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Появля.тся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Зажига.тся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«Спрячь окончание».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Какую цель ставили?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Получилось реализовать её?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оцените свою работу?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работал класс?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работал каждый?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Над чем ещё нужно поработать?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Контроль знаний.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1 уровень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для всех. Составьте словарный диктант из глаголов неопределённой формы, которые есть в орфографическом словаре учебника. Рядом запишите эти слова в форме настоящего времени, ед. числа.</a:t>
            </a:r>
          </a:p>
          <a:p>
            <a:pPr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2 уровень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по выбору (средняя сложность)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Задание: решите орфографические задачи. Замените глаголы на слова в форме прошедшего времени .</a:t>
            </a:r>
          </a:p>
          <a:p>
            <a:pPr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рают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..ты.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Всё зам..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Звёзды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забл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стят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Заж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..гать костёр.</a:t>
            </a:r>
          </a:p>
          <a:p>
            <a:pPr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Взб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раемся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вершину.</a:t>
            </a:r>
          </a:p>
          <a:p>
            <a:pPr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3 уровень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по выбору (повышенная сложность)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Задание: решите орфографические задачи. Дайте полную характеристику выделенным глаголам.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Тот, кто труда /не/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боит?ся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тот умеет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трудит?ся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Мне с..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годня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/не/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ровит?ся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трудит?ся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 /не/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ленит?ся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/не/д..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умевали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Чужую б..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руками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..ко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разв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Объясни смысл выделенной пословицы /напиши мини-сочинение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8903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Домашнее задание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8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800" decel="100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0" decel="100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800" decel="100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0" decel="100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800" decel="100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800" decel="100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800" decel="100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Всем спасибо за урок.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Солнышко: </a:t>
            </a:r>
            <a:r>
              <a:rPr lang="en-US" dirty="0" smtClean="0"/>
              <a:t>&lt;a </a:t>
            </a:r>
            <a:r>
              <a:rPr lang="en-US" dirty="0" err="1" smtClean="0"/>
              <a:t>href</a:t>
            </a:r>
            <a:r>
              <a:rPr lang="en-US" dirty="0" smtClean="0"/>
              <a:t>="http://www.o-prirode.com/_ph/48/2/247662981.jpg" target="_blank"&gt;&lt;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="http://www.o-prirode.com/_ph/48/247662981.jpg" alt="</a:t>
            </a:r>
            <a:r>
              <a:rPr lang="ru-RU" dirty="0" smtClean="0"/>
              <a:t>Фото зимы в лесу</a:t>
            </a:r>
            <a:r>
              <a:rPr lang="en-US" dirty="0" smtClean="0"/>
              <a:t>" width="400" height="" /&gt;&lt;/a&gt; </a:t>
            </a:r>
            <a:endParaRPr lang="ru-RU" dirty="0" smtClean="0"/>
          </a:p>
          <a:p>
            <a:r>
              <a:rPr lang="ru-RU" dirty="0" smtClean="0"/>
              <a:t>Зима в лесу:</a:t>
            </a:r>
          </a:p>
          <a:p>
            <a:pPr>
              <a:buNone/>
            </a:pPr>
            <a:r>
              <a:rPr lang="ru-RU" u="sng" smtClean="0">
                <a:hlinkClick r:id="rId2"/>
              </a:rPr>
              <a:t>          http</a:t>
            </a:r>
            <a:r>
              <a:rPr lang="ru-RU" u="sng" dirty="0" smtClean="0">
                <a:hlinkClick r:id="rId2"/>
              </a:rPr>
              <a:t>://</a:t>
            </a:r>
            <a:r>
              <a:rPr lang="ru-RU" u="sng" dirty="0" err="1" smtClean="0">
                <a:hlinkClick r:id="rId2"/>
              </a:rPr>
              <a:t>www.nikblo.ru</a:t>
            </a:r>
            <a:r>
              <a:rPr lang="ru-RU" u="sng" dirty="0" smtClean="0">
                <a:hlinkClick r:id="rId2"/>
              </a:rPr>
              <a:t>/INT/in0029.jpg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C</a:t>
            </a:r>
            <a:r>
              <a:rPr lang="ru-RU" sz="4400" dirty="0" err="1" smtClean="0"/>
              <a:t>сылки</a:t>
            </a:r>
            <a:r>
              <a:rPr lang="ru-RU" sz="4400" dirty="0" smtClean="0"/>
              <a:t> </a:t>
            </a:r>
            <a:r>
              <a:rPr lang="ru-RU" sz="4400" dirty="0" smtClean="0"/>
              <a:t>на использованные изображения: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43174" y="1000108"/>
            <a:ext cx="5357850" cy="4792869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такое, здравствуй?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Лучшее из слов,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Потому что, здравствуй,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Значит,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БУДЬ ЗДОРОВ.</a:t>
            </a:r>
          </a:p>
          <a:p>
            <a:endParaRPr lang="ru-RU" dirty="0"/>
          </a:p>
        </p:txBody>
      </p:sp>
      <p:pic>
        <p:nvPicPr>
          <p:cNvPr id="9" name="Содержимое 8" descr="7ce5b177028b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72330" y="4643446"/>
            <a:ext cx="1781375" cy="1919585"/>
          </a:xfrm>
        </p:spPr>
      </p:pic>
      <p:pic>
        <p:nvPicPr>
          <p:cNvPr id="5" name="Рисунок 4" descr="http://im3-tub-ru.yandex.net/i?id=333509949-33-72&amp;n=17">
            <a:hlinkClick r:id="rId3" tgtFrame="_blank"/>
          </p:cNvPr>
          <p:cNvPicPr/>
          <p:nvPr/>
        </p:nvPicPr>
        <p:blipFill>
          <a:blip r:embed="rId4"/>
          <a:srcRect l="9333" t="10667" r="13333" b="17333"/>
          <a:stretch>
            <a:fillRect/>
          </a:stretch>
        </p:blipFill>
        <p:spPr bwMode="auto">
          <a:xfrm>
            <a:off x="285720" y="285728"/>
            <a:ext cx="242889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5400684" cy="4525963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Снег летает и сверкает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золотом сиянье дня.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Словно пухом устилает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Все долины и поля… 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С. Дрожжин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Documents and Settings\Admin\Рабочий стол\in002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Декабрь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Декабрь – месяц короткого дня и длинной ночи. В белое окрасил лес морозный декабрь. Стоят только зелёные ёлочки и серебряные от инея берёзки. К  ним трудно подойти без лыж: чуть свернула с дороги – и в снегу. Сугробы так высоки, что нижняя ветка дерева лежит на них, как на пуховой перине. Тихо даже в глухой чащобе. Но если посмотреть, то можно заметить следы на поляне.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Окрасил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–Гл., ОН, Что сделал?,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Прош.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., ед.ч., м.р.</a:t>
            </a:r>
          </a:p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Свернула 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Гл., ОНА, Что сделала?,    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Прош.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., ед.ч., ж.р.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Прош.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., ед.ч., ср.р.,</a:t>
            </a:r>
          </a:p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Окрасило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Гл., ОНО, Что сделало?</a:t>
            </a:r>
          </a:p>
          <a:p>
            <a:pPr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РОДОВЫЕ ОКОНЧАНИЯ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500042"/>
            <a:ext cx="285752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1714488"/>
            <a:ext cx="357190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3786190"/>
            <a:ext cx="357190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221365"/>
          </a:xfrm>
        </p:spPr>
        <p:txBody>
          <a:bodyPr/>
          <a:lstStyle/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Стоят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Гл., Что делают?,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Наст.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., мн.ч., 3л.  </a:t>
            </a:r>
          </a:p>
          <a:p>
            <a:pPr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Лежит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Гл., Что делает?,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Наст.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., ед.ч., 3л.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ОКОНЧАНИЯ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?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какой форме употреблёны глаголы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стоят  лежит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2000240"/>
            <a:ext cx="714380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3357562"/>
            <a:ext cx="714380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Особенности глаголов настоящего времени, понятие о …………. окончаниях.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Найдите в тексте глаголы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неопределённой формы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8501122" cy="762000"/>
          </a:xfrm>
        </p:spPr>
        <p:txBody>
          <a:bodyPr>
            <a:normAutofit fontScale="77500" lnSpcReduction="20000"/>
          </a:bodyPr>
          <a:lstStyle/>
          <a:p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Подойти      посмотреть     заметить</a:t>
            </a:r>
          </a:p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>
          <a:xfrm>
            <a:off x="500034" y="2571744"/>
            <a:ext cx="8143932" cy="3941763"/>
          </a:xfrm>
        </p:spPr>
        <p:txBody>
          <a:bodyPr numCol="3"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Подойду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Подойдём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подойдёшь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подойдёте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подойдёт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подойдут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посмотрю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посмотрим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посмотришь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посмотрите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посмотрит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посмотрят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замечу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заметим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заметишь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заметите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заметит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заметят</a:t>
            </a:r>
          </a:p>
          <a:p>
            <a:pPr>
              <a:buNone/>
            </a:pP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800" decel="100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decel="100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800" decel="100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0" decel="100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800" decel="100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800" decel="100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800" decel="100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800" decel="100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800" decel="100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800" decel="100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800" decel="100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85720" y="428604"/>
            <a:ext cx="8572560" cy="6143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  Что обозначает форма настоящего    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времени?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  На какие вопросы отвечает?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 Как глаголы в этом времени могут изменяться?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4. Как можно называть окончания в настоящем времени?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Какая орфограмма в них встречается?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133</TotalTime>
  <Words>597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Особенности глаголов настоящего времени, понятие о личных окончаниях.</vt:lpstr>
      <vt:lpstr>Слайд 2</vt:lpstr>
      <vt:lpstr>Слайд 3</vt:lpstr>
      <vt:lpstr>Слайд 4</vt:lpstr>
      <vt:lpstr>Слайд 5</vt:lpstr>
      <vt:lpstr>В какой форме употреблёны глаголы стоят  лежит</vt:lpstr>
      <vt:lpstr>Слайд 7</vt:lpstr>
      <vt:lpstr>Найдите в тексте глаголы неопределённой формы</vt:lpstr>
      <vt:lpstr>Слайд 9</vt:lpstr>
      <vt:lpstr>Тема:  Особенности глаголов настоящего времени,  понятие о личных окончаниях</vt:lpstr>
      <vt:lpstr>Игра «Спрячь окончание». </vt:lpstr>
      <vt:lpstr>Рефлексия</vt:lpstr>
      <vt:lpstr>Контроль знаний.</vt:lpstr>
      <vt:lpstr>Домашнее задание</vt:lpstr>
      <vt:lpstr>Всем спасибо за урок.</vt:lpstr>
      <vt:lpstr>Cсылки на использованные изображения: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глаголов настоящего времени, понятие о личных окончаниях.</dc:title>
  <dc:creator>Admin</dc:creator>
  <cp:lastModifiedBy>Admin</cp:lastModifiedBy>
  <cp:revision>16</cp:revision>
  <dcterms:created xsi:type="dcterms:W3CDTF">2012-12-05T12:50:08Z</dcterms:created>
  <dcterms:modified xsi:type="dcterms:W3CDTF">2013-01-25T00:40:04Z</dcterms:modified>
</cp:coreProperties>
</file>