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0" r:id="rId19"/>
    <p:sldId id="273" r:id="rId20"/>
    <p:sldId id="274" r:id="rId21"/>
    <p:sldId id="275" r:id="rId22"/>
    <p:sldId id="276" r:id="rId23"/>
    <p:sldId id="28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  <a:srgbClr val="FF9933"/>
    <a:srgbClr val="FF9900"/>
    <a:srgbClr val="33CC33"/>
    <a:srgbClr val="FFFFCC"/>
    <a:srgbClr val="99FF66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82E7D-B8BB-4C3B-B610-0A4B624D1D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28FE2-7454-4065-9895-707E0D7BB3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CFB33-DE02-4023-B783-75E1371234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3CF627-2C9C-4965-AE06-A4840D8479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7FA93-A1E0-44D5-B456-8028A560FE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595F7-CED1-40AD-A2C7-3BF9E44F0A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A4576-C942-4CFA-B1DC-04E54BC17C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AF947-7D0E-40BB-B4EF-0B44587E02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C5528-9257-4C3F-A4F2-5682D075BC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E15B6-2BB6-465C-9AAA-2510A81542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4CCD3-0103-4150-BFF8-3FA25820C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92AC17-C3DE-4271-84A5-14AB52A472D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audio10.wav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1.wav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2.wav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audio13.wav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4.wav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5.wav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6.wav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7.wav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8.wav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png"/><Relationship Id="rId5" Type="http://schemas.openxmlformats.org/officeDocument/2006/relationships/image" Target="../media/image18.gif"/><Relationship Id="rId4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9.wav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.png"/><Relationship Id="rId5" Type="http://schemas.openxmlformats.org/officeDocument/2006/relationships/image" Target="../media/image18.gif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0.wav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1.wav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2.wav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5" Type="http://schemas.openxmlformats.org/officeDocument/2006/relationships/image" Target="../media/image1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6" Type="http://schemas.openxmlformats.org/officeDocument/2006/relationships/image" Target="../media/image1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5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6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audio7.wav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8.wav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9.wav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06375" y="1628775"/>
            <a:ext cx="8569325" cy="329088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8000" b="1" dirty="0">
                <a:solidFill>
                  <a:srgbClr val="FF3300"/>
                </a:solidFill>
                <a:latin typeface="Century Gothic" pitchFamily="34" charset="0"/>
              </a:rPr>
              <a:t>СЛОВА</a:t>
            </a:r>
            <a:r>
              <a:rPr lang="ru-RU" sz="8000" b="1" dirty="0">
                <a:solidFill>
                  <a:srgbClr val="FFFF00"/>
                </a:solidFill>
                <a:latin typeface="Century Gothic" pitchFamily="34" charset="0"/>
              </a:rPr>
              <a:t> </a:t>
            </a:r>
          </a:p>
          <a:p>
            <a:pPr algn="ctr"/>
            <a:r>
              <a:rPr lang="ru-RU" sz="8000" b="1" dirty="0">
                <a:solidFill>
                  <a:srgbClr val="FF3300"/>
                </a:solidFill>
                <a:latin typeface="Century Gothic" pitchFamily="34" charset="0"/>
              </a:rPr>
              <a:t>АНТОНИМЫ</a:t>
            </a:r>
          </a:p>
          <a:p>
            <a:pPr algn="ctr"/>
            <a:r>
              <a:rPr lang="ru-RU" sz="4800" b="1" dirty="0">
                <a:solidFill>
                  <a:srgbClr val="FF9933"/>
                </a:solidFill>
                <a:latin typeface="Century Gothic" pitchFamily="34" charset="0"/>
              </a:rPr>
              <a:t>(ПРОТИВОПОЛОЖНОСТИ)</a:t>
            </a:r>
          </a:p>
        </p:txBody>
      </p:sp>
      <p:pic>
        <p:nvPicPr>
          <p:cNvPr id="2056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/>
        </p:nvSpPr>
        <p:spPr>
          <a:xfrm>
            <a:off x="3286116" y="6357958"/>
            <a:ext cx="2500330" cy="500042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3" fill="hold"/>
                                        <p:tgtEl>
                                          <p:spTgt spid="20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323850" y="404813"/>
          <a:ext cx="3816350" cy="3097212"/>
        </p:xfrm>
        <a:graphic>
          <a:graphicData uri="http://schemas.openxmlformats.org/presentationml/2006/ole">
            <p:oleObj spid="_x0000_s9218" name="CorelDRAW" r:id="rId5" imgW="9281363" imgH="7534656" progId="CorelDRAW.Graphic.12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4719638" y="1773238"/>
          <a:ext cx="4173537" cy="4176712"/>
        </p:xfrm>
        <a:graphic>
          <a:graphicData uri="http://schemas.openxmlformats.org/presentationml/2006/ole">
            <p:oleObj spid="_x0000_s9219" name="CorelDRAW" r:id="rId6" imgW="10298989" imgH="10309962" progId="CorelDRAW.Graphic.12">
              <p:embed/>
            </p:oleObj>
          </a:graphicData>
        </a:graphic>
      </p:graphicFrame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395288" y="3716338"/>
            <a:ext cx="30241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КИСЛЫЙ</a:t>
            </a: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5076825" y="5949950"/>
            <a:ext cx="32400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СЛАДКИЙ</a:t>
            </a:r>
          </a:p>
        </p:txBody>
      </p:sp>
      <p:pic>
        <p:nvPicPr>
          <p:cNvPr id="922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9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9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9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  <p:bldLst>
      <p:bldP spid="9220" grpId="0" animBg="1"/>
      <p:bldP spid="92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2697163" y="188913"/>
          <a:ext cx="4395787" cy="6408737"/>
        </p:xfrm>
        <a:graphic>
          <a:graphicData uri="http://schemas.openxmlformats.org/presentationml/2006/ole">
            <p:oleObj spid="_x0000_s8194" name="CorelDRAW" r:id="rId5" imgW="6312611" imgH="9203334" progId="CorelDRAW.Graphic.12">
              <p:embed/>
            </p:oleObj>
          </a:graphicData>
        </a:graphic>
      </p:graphicFrame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4559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ДЕВОЧКА</a:t>
            </a:r>
          </a:p>
        </p:txBody>
      </p:sp>
      <p:pic>
        <p:nvPicPr>
          <p:cNvPr id="819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9" fill="hold"/>
                                        <p:tgtEl>
                                          <p:spTgt spid="8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52901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МАЛЬЧИК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4146550" y="188913"/>
          <a:ext cx="2657475" cy="6480175"/>
        </p:xfrm>
        <a:graphic>
          <a:graphicData uri="http://schemas.openxmlformats.org/presentationml/2006/ole">
            <p:oleObj spid="_x0000_s7171" name="CorelDRAW" r:id="rId5" imgW="3798621" imgH="9265107" progId="CorelDRAW.Graphic.12">
              <p:embed/>
            </p:oleObj>
          </a:graphicData>
        </a:graphic>
      </p:graphicFrame>
      <p:pic>
        <p:nvPicPr>
          <p:cNvPr id="717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1" fill="hold"/>
                                        <p:tgtEl>
                                          <p:spTgt spid="7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07950" y="260350"/>
          <a:ext cx="3752850" cy="5472113"/>
        </p:xfrm>
        <a:graphic>
          <a:graphicData uri="http://schemas.openxmlformats.org/presentationml/2006/ole">
            <p:oleObj spid="_x0000_s20482" name="CorelDRAW" r:id="rId5" imgW="6312611" imgH="9203334" progId="CorelDRAW.Graphic.12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415088" y="188913"/>
          <a:ext cx="2333625" cy="5688012"/>
        </p:xfrm>
        <a:graphic>
          <a:graphicData uri="http://schemas.openxmlformats.org/presentationml/2006/ole">
            <p:oleObj spid="_x0000_s20483" name="CorelDRAW" r:id="rId6" imgW="3798621" imgH="9265107" progId="CorelDRAW.Graphic.12">
              <p:embed/>
            </p:oleObj>
          </a:graphicData>
        </a:graphic>
      </p:graphicFrame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323850" y="5876925"/>
            <a:ext cx="36718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СМЕЁТСЯ</a:t>
            </a:r>
          </a:p>
        </p:txBody>
      </p:sp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5580063" y="6035675"/>
            <a:ext cx="3240087" cy="633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CC"/>
                </a:solidFill>
                <a:latin typeface="Century Gothic"/>
              </a:rPr>
              <a:t>ПЛАЧЕТ</a:t>
            </a:r>
          </a:p>
        </p:txBody>
      </p:sp>
      <p:pic>
        <p:nvPicPr>
          <p:cNvPr id="20486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1" fill="hold"/>
                                        <p:tgtEl>
                                          <p:spTgt spid="204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6"/>
                </p:tgtEl>
              </p:cMediaNode>
            </p:audio>
          </p:childTnLst>
        </p:cTn>
      </p:par>
    </p:tnLst>
    <p:bldLst>
      <p:bldP spid="20484" grpId="0" animBg="1"/>
      <p:bldP spid="204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>
                <a:gamma/>
                <a:tint val="0"/>
                <a:invGamma/>
              </a:srgbClr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908175" y="1354138"/>
          <a:ext cx="6048375" cy="5099050"/>
        </p:xfrm>
        <a:graphic>
          <a:graphicData uri="http://schemas.openxmlformats.org/presentationml/2006/ole">
            <p:oleObj spid="_x0000_s19458" name="CorelDRAW" r:id="rId4" imgW="5500218" imgH="4637837" progId="CorelDRAW.Graphic.12">
              <p:embed/>
            </p:oleObj>
          </a:graphicData>
        </a:graphic>
      </p:graphicFrame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9527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УЧЕНИК</a:t>
            </a:r>
          </a:p>
        </p:txBody>
      </p:sp>
      <p:pic>
        <p:nvPicPr>
          <p:cNvPr id="1946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1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>
                <a:gamma/>
                <a:tint val="0"/>
                <a:invGamma/>
              </a:srgbClr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198813" y="404813"/>
          <a:ext cx="3389312" cy="6264275"/>
        </p:xfrm>
        <a:graphic>
          <a:graphicData uri="http://schemas.openxmlformats.org/presentationml/2006/ole">
            <p:oleObj spid="_x0000_s18434" name="CorelDRAW" r:id="rId4" imgW="3102458" imgH="5732272" progId="CorelDRAW.Graphic.12">
              <p:embed/>
            </p:oleObj>
          </a:graphicData>
        </a:graphic>
      </p:graphicFrame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6004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ХУЛИГАН</a:t>
            </a:r>
          </a:p>
        </p:txBody>
      </p:sp>
      <p:pic>
        <p:nvPicPr>
          <p:cNvPr id="1843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9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>
                <a:gamma/>
                <a:tint val="0"/>
                <a:invGamma/>
              </a:srgbClr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07950" y="908050"/>
          <a:ext cx="4968875" cy="4676775"/>
        </p:xfrm>
        <a:graphic>
          <a:graphicData uri="http://schemas.openxmlformats.org/presentationml/2006/ole">
            <p:oleObj spid="_x0000_s17410" name="CorelDRAW" r:id="rId4" imgW="5500218" imgH="4637837" progId="CorelDRAW.Graphic.12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403975" y="836613"/>
          <a:ext cx="2493963" cy="4608512"/>
        </p:xfrm>
        <a:graphic>
          <a:graphicData uri="http://schemas.openxmlformats.org/presentationml/2006/ole">
            <p:oleObj spid="_x0000_s17411" name="CorelDRAW" r:id="rId5" imgW="3102458" imgH="5732272" progId="CorelDRAW.Graphic.12">
              <p:embed/>
            </p:oleObj>
          </a:graphicData>
        </a:graphic>
      </p:graphicFrame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468313" y="5821363"/>
            <a:ext cx="3455987" cy="776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ДОБРЫЙ</a:t>
            </a:r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6443663" y="5816600"/>
            <a:ext cx="21605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entury Gothic"/>
              </a:rPr>
              <a:t>ЗЛОЙ</a:t>
            </a:r>
          </a:p>
        </p:txBody>
      </p:sp>
      <p:pic>
        <p:nvPicPr>
          <p:cNvPr id="1741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1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74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audio>
          </p:childTnLst>
        </p:cTn>
      </p:par>
    </p:tnLst>
    <p:bldLst>
      <p:bldP spid="17412" grpId="0" animBg="1"/>
      <p:bldP spid="174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6388" name="CorelDRAW" r:id="rId4" imgW="10390022" imgH="8226755" progId="CorelDRAW.Graphic.12">
              <p:embed/>
            </p:oleObj>
          </a:graphicData>
        </a:graphic>
      </p:graphicFrame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НОЧЬ</a:t>
            </a:r>
          </a:p>
        </p:txBody>
      </p:sp>
      <p:pic>
        <p:nvPicPr>
          <p:cNvPr id="1638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2" fill="hold"/>
                                        <p:tgtEl>
                                          <p:spTgt spid="16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0" y="0"/>
          <a:ext cx="9144000" cy="6870700"/>
        </p:xfrm>
        <a:graphic>
          <a:graphicData uri="http://schemas.openxmlformats.org/presentationml/2006/ole">
            <p:oleObj spid="_x0000_s21507" name="CorelDRAW" r:id="rId4" imgW="10390022" imgH="8226755" progId="CorelDRAW.Graphic.12">
              <p:embed/>
            </p:oleObj>
          </a:graphicData>
        </a:graphic>
      </p:graphicFrame>
      <p:pic>
        <p:nvPicPr>
          <p:cNvPr id="21508" name="Picture 4" descr="AG00433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260350"/>
            <a:ext cx="3671887" cy="3535363"/>
          </a:xfrm>
          <a:prstGeom prst="rect">
            <a:avLst/>
          </a:prstGeom>
          <a:noFill/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23764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ДЕНЬ</a:t>
            </a:r>
          </a:p>
        </p:txBody>
      </p:sp>
      <p:pic>
        <p:nvPicPr>
          <p:cNvPr id="21510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0" y="0"/>
          <a:ext cx="9144000" cy="6877050"/>
        </p:xfrm>
        <a:graphic>
          <a:graphicData uri="http://schemas.openxmlformats.org/presentationml/2006/ole">
            <p:oleObj spid="_x0000_s15364" name="CorelDRAW" r:id="rId4" imgW="11628323" imgH="9786925" progId="CorelDRAW.Graphic.12">
              <p:embed/>
            </p:oleObj>
          </a:graphicData>
        </a:graphic>
      </p:graphicFrame>
      <p:pic>
        <p:nvPicPr>
          <p:cNvPr id="15363" name="Picture 3" descr="AG00433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3346450"/>
            <a:ext cx="3382963" cy="3257550"/>
          </a:xfrm>
          <a:prstGeom prst="rect">
            <a:avLst/>
          </a:prstGeom>
          <a:noFill/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4643438" y="188913"/>
            <a:ext cx="29527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latin typeface="Century Gothic"/>
              </a:rPr>
              <a:t>ТЕМНО</a:t>
            </a:r>
          </a:p>
        </p:txBody>
      </p:sp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1619250" y="6021388"/>
            <a:ext cx="31686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entury Gothic"/>
              </a:rPr>
              <a:t>СВЕТЛО</a:t>
            </a:r>
          </a:p>
        </p:txBody>
      </p:sp>
      <p:pic>
        <p:nvPicPr>
          <p:cNvPr id="1536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8" fill="hold"/>
                                        <p:tgtEl>
                                          <p:spTgt spid="15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7"/>
                </p:tgtEl>
              </p:cMediaNode>
            </p:audio>
          </p:childTnLst>
        </p:cTn>
      </p:par>
    </p:tnLst>
    <p:bldLst>
      <p:bldP spid="15365" grpId="0" animBg="1"/>
      <p:bldP spid="153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frican elephant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6413"/>
            <a:ext cx="7777163" cy="6140450"/>
          </a:xfrm>
          <a:prstGeom prst="rect">
            <a:avLst/>
          </a:prstGeom>
          <a:noFill/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1605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СЛОН</a:t>
            </a:r>
          </a:p>
        </p:txBody>
      </p:sp>
      <p:pic>
        <p:nvPicPr>
          <p:cNvPr id="410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5688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9" fill="hold"/>
                                        <p:tgtEl>
                                          <p:spTgt spid="4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755650" y="2060575"/>
          <a:ext cx="7488238" cy="2705100"/>
        </p:xfrm>
        <a:graphic>
          <a:graphicData uri="http://schemas.openxmlformats.org/presentationml/2006/ole">
            <p:oleObj spid="_x0000_s27651" name="CorelDRAW" r:id="rId4" imgW="9342730" imgH="3374746" progId="CorelDRAW.Graphic.12">
              <p:embed/>
            </p:oleObj>
          </a:graphicData>
        </a:graphic>
      </p:graphicFrame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38163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МАШИНА</a:t>
            </a:r>
          </a:p>
        </p:txBody>
      </p:sp>
      <p:pic>
        <p:nvPicPr>
          <p:cNvPr id="2765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9" fill="hold"/>
                                        <p:tgtEl>
                                          <p:spTgt spid="27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repeatCount="3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33 0.00231 C 0.08334 0.00231 0.14862 0.0875 0.14862 0.19236 C 0.14862 0.29699 0.08334 0.38263 0.0033 0.38263 C -0.07673 0.38263 -0.14166 0.29699 -0.14166 0.19236 C -0.14166 0.0875 -0.07673 0.00231 0.0033 0.00231 Z " pathEditMode="relative" rAng="0" ptsTypes="fffff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2051050" y="2133600"/>
          <a:ext cx="4535488" cy="2486025"/>
        </p:xfrm>
        <a:graphic>
          <a:graphicData uri="http://schemas.openxmlformats.org/presentationml/2006/ole">
            <p:oleObj spid="_x0000_s26626" name="CorelDRAW" r:id="rId4" imgW="7695184" imgH="4217619" progId="CorelDRAW.Graphic.12">
              <p:embed/>
            </p:oleObj>
          </a:graphicData>
        </a:graphic>
      </p:graphicFrame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33845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УЛИТКА</a:t>
            </a:r>
          </a:p>
        </p:txBody>
      </p:sp>
      <p:pic>
        <p:nvPicPr>
          <p:cNvPr id="2662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304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6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rAng="0" ptsTypes="">
                                      <p:cBhvr>
                                        <p:cTn id="8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55650" y="404813"/>
          <a:ext cx="5616575" cy="2028825"/>
        </p:xfrm>
        <a:graphic>
          <a:graphicData uri="http://schemas.openxmlformats.org/presentationml/2006/ole">
            <p:oleObj spid="_x0000_s25602" name="CorelDRAW" r:id="rId4" imgW="9342730" imgH="3374746" progId="CorelDRAW.Graphic.12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3995738" y="3789363"/>
          <a:ext cx="3455987" cy="1893887"/>
        </p:xfrm>
        <a:graphic>
          <a:graphicData uri="http://schemas.openxmlformats.org/presentationml/2006/ole">
            <p:oleObj spid="_x0000_s25603" name="CorelDRAW" r:id="rId5" imgW="7695184" imgH="4217619" progId="CorelDRAW.Graphic.12">
              <p:embed/>
            </p:oleObj>
          </a:graphicData>
        </a:graphic>
      </p:graphicFrame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114425" y="2781300"/>
            <a:ext cx="30972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Century Gothic"/>
              </a:rPr>
              <a:t>БЫСТРО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4211638" y="6021388"/>
            <a:ext cx="38163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Century Gothic"/>
              </a:rPr>
              <a:t>МЕДЛЕННО</a:t>
            </a:r>
          </a:p>
        </p:txBody>
      </p:sp>
      <p:pic>
        <p:nvPicPr>
          <p:cNvPr id="25606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5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101 4.07407E-6 C 0.00295 4.07407E-6 0.06302 0.07963 0.06302 0.17801 C 0.06302 0.27592 0.00295 0.35601 -0.07101 0.35601 C -0.1448 0.35601 -0.20469 0.27592 -0.20469 0.17801 C -0.20469 0.07963 -0.1448 4.07407E-6 -0.07101 4.07407E-6 Z " pathEditMode="relative" rAng="0" ptsTypes="fffff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4271 1.85185E-6 C 0.08802 1.85185E-6 0.125 0.04676 0.125 0.10416 C 0.125 0.16157 0.08802 0.20856 0.04271 0.20856 C -0.00261 0.20856 -0.03941 0.16157 -0.03941 0.10416 C -0.03941 0.04676 -0.00261 1.85185E-6 0.04271 1.85185E-6 Z " pathEditMode="relative" rAng="0" ptsTypes="fffff">
                                      <p:cBhvr>
                                        <p:cTn id="10" dur="5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124075" y="5708650"/>
            <a:ext cx="4751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/>
              <a:t>Автор: </a:t>
            </a:r>
            <a:r>
              <a:rPr lang="ru-RU" sz="2400" b="1">
                <a:latin typeface="Comic Sans MS" pitchFamily="66" charset="0"/>
              </a:rPr>
              <a:t>Ольга Климова</a:t>
            </a:r>
            <a:r>
              <a:rPr lang="ru-RU" sz="2400" b="1"/>
              <a:t> </a:t>
            </a:r>
          </a:p>
        </p:txBody>
      </p:sp>
      <p:pic>
        <p:nvPicPr>
          <p:cNvPr id="29700" name="Picture 4" descr="BD0871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836613"/>
            <a:ext cx="4176713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D13729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2565400"/>
            <a:ext cx="2232025" cy="1800225"/>
          </a:xfrm>
          <a:prstGeom prst="rect">
            <a:avLst/>
          </a:prstGeom>
          <a:noFill/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8082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КОМАР</a:t>
            </a:r>
          </a:p>
        </p:txBody>
      </p:sp>
      <p:pic>
        <p:nvPicPr>
          <p:cNvPr id="307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7" fill="hold"/>
                                        <p:tgtEl>
                                          <p:spTgt spid="30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9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.04667  0.028 0.08267  0.062 0.08267  C 0.097 0.08267  0.125 0.04667  0.125 0  C 0.125 -0.04667  0.153 -0.08267  0.188 -0.08267  C 0.222 -0.08267  0.25 -0.04667  0.25 0  E" pathEditMode="relative" ptsTypes="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frican elephant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914400"/>
            <a:ext cx="6011863" cy="4746625"/>
          </a:xfrm>
          <a:prstGeom prst="rect">
            <a:avLst/>
          </a:prstGeom>
          <a:noFill/>
        </p:spPr>
      </p:pic>
      <p:pic>
        <p:nvPicPr>
          <p:cNvPr id="5123" name="Picture 3" descr="BD13729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188913"/>
            <a:ext cx="1512887" cy="1220787"/>
          </a:xfrm>
          <a:prstGeom prst="rect">
            <a:avLst/>
          </a:prstGeom>
          <a:noFill/>
        </p:spPr>
      </p:pic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490913" y="5300663"/>
            <a:ext cx="5473700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БОЛЬШОЙ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179388" y="1484313"/>
            <a:ext cx="27368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МАЛЕНЬКИЙ</a:t>
            </a:r>
          </a:p>
        </p:txBody>
      </p:sp>
      <p:pic>
        <p:nvPicPr>
          <p:cNvPr id="5126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2" fill="hold"/>
                                        <p:tgtEl>
                                          <p:spTgt spid="5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5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 tmFilter="0, 0; .2, .5; .8, .5; 1, 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00" autoRev="1" fill="hold"/>
                                        <p:tgtEl>
                                          <p:spTgt spid="5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6"/>
                </p:tgtEl>
              </p:cMediaNode>
            </p:audio>
          </p:childTnLst>
        </p:cTn>
      </p:par>
    </p:tnLst>
    <p:bldLst>
      <p:bldP spid="5124" grpId="0" animBg="1"/>
      <p:bldP spid="51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481513" y="260350"/>
          <a:ext cx="4051300" cy="6408738"/>
        </p:xfrm>
        <a:graphic>
          <a:graphicData uri="http://schemas.openxmlformats.org/presentationml/2006/ole">
            <p:oleObj spid="_x0000_s6146" name="CorelDRAW" r:id="rId5" imgW="9007450" imgH="14258544" progId="CorelDRAW.Graphic.12">
              <p:embed/>
            </p:oleObj>
          </a:graphicData>
        </a:graphic>
      </p:graphicFrame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40322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МУЖЧИНА</a:t>
            </a:r>
          </a:p>
        </p:txBody>
      </p:sp>
      <p:pic>
        <p:nvPicPr>
          <p:cNvPr id="614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8" fill="hold"/>
                                        <p:tgtEl>
                                          <p:spTgt spid="6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52901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МАЛЬЧИК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3922713" y="2997200"/>
          <a:ext cx="1441450" cy="3609975"/>
        </p:xfrm>
        <a:graphic>
          <a:graphicData uri="http://schemas.openxmlformats.org/presentationml/2006/ole">
            <p:oleObj spid="_x0000_s13315" name="CorelDRAW" r:id="rId5" imgW="2423770" imgH="6070803" progId="CorelDRAW.Graphic.12">
              <p:embed/>
            </p:oleObj>
          </a:graphicData>
        </a:graphic>
      </p:graphicFrame>
      <p:pic>
        <p:nvPicPr>
          <p:cNvPr id="1331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0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971550" y="115888"/>
          <a:ext cx="4189413" cy="6626225"/>
        </p:xfrm>
        <a:graphic>
          <a:graphicData uri="http://schemas.openxmlformats.org/presentationml/2006/ole">
            <p:oleObj spid="_x0000_s12290" name="CorelDRAW" r:id="rId5" imgW="9007450" imgH="14258544" progId="CorelDRAW.Graphic.12">
              <p:embed/>
            </p:oleObj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877050" y="2676525"/>
          <a:ext cx="1441450" cy="3609975"/>
        </p:xfrm>
        <a:graphic>
          <a:graphicData uri="http://schemas.openxmlformats.org/presentationml/2006/ole">
            <p:oleObj spid="_x0000_s12291" name="CorelDRAW" r:id="rId6" imgW="2423770" imgH="6070803" progId="CorelDRAW.Graphic.12">
              <p:embed/>
            </p:oleObj>
          </a:graphicData>
        </a:graphic>
      </p:graphicFrame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06363" y="4797425"/>
            <a:ext cx="2952750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Impact"/>
              </a:rPr>
              <a:t>ВЫСОКИЙ</a:t>
            </a:r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5795963" y="6165850"/>
            <a:ext cx="31670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Impact"/>
              </a:rPr>
              <a:t>низкий</a:t>
            </a:r>
          </a:p>
        </p:txBody>
      </p:sp>
      <p:pic>
        <p:nvPicPr>
          <p:cNvPr id="1229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0" fill="hold"/>
                                        <p:tgtEl>
                                          <p:spTgt spid="12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4"/>
                </p:tgtEl>
              </p:cMediaNode>
            </p:audio>
          </p:childTnLst>
        </p:cTn>
      </p:par>
    </p:tnLst>
    <p:bldLst>
      <p:bldP spid="12292" grpId="0" animBg="1"/>
      <p:bldP spid="122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258888" y="976313"/>
          <a:ext cx="6697662" cy="5435600"/>
        </p:xfrm>
        <a:graphic>
          <a:graphicData uri="http://schemas.openxmlformats.org/presentationml/2006/ole">
            <p:oleObj spid="_x0000_s11266" name="CorelDRAW" r:id="rId5" imgW="9281363" imgH="7534656" progId="CorelDRAW.Graphic.12">
              <p:embed/>
            </p:oleObj>
          </a:graphicData>
        </a:graphic>
      </p:graphicFrame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9527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ЛИМОН</a:t>
            </a:r>
          </a:p>
        </p:txBody>
      </p:sp>
      <p:pic>
        <p:nvPicPr>
          <p:cNvPr id="1126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4587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4" fill="hold"/>
                                        <p:tgtEl>
                                          <p:spTgt spid="11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2051050" y="981075"/>
          <a:ext cx="5611813" cy="5616575"/>
        </p:xfrm>
        <a:graphic>
          <a:graphicData uri="http://schemas.openxmlformats.org/presentationml/2006/ole">
            <p:oleObj spid="_x0000_s10242" name="CorelDRAW" r:id="rId5" imgW="10298989" imgH="10309962" progId="CorelDRAW.Graphic.12">
              <p:embed/>
            </p:oleObj>
          </a:graphicData>
        </a:graphic>
      </p:graphicFrame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6638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entury Gothic"/>
              </a:rPr>
              <a:t>АРБУЗ</a:t>
            </a:r>
          </a:p>
        </p:txBody>
      </p:sp>
      <p:pic>
        <p:nvPicPr>
          <p:cNvPr id="1024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-304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3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38</Words>
  <Application>Microsoft Office PowerPoint</Application>
  <PresentationFormat>Экран (4:3)</PresentationFormat>
  <Paragraphs>33</Paragraphs>
  <Slides>23</Slides>
  <Notes>0</Notes>
  <HiddenSlides>0</HiddenSlides>
  <MMClips>22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Century Gothic</vt:lpstr>
      <vt:lpstr>Comic Sans MS</vt:lpstr>
      <vt:lpstr>Оформление по умолчанию</vt:lpstr>
      <vt:lpstr>CorelDRAW 12.0 Graphic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Admin</cp:lastModifiedBy>
  <cp:revision>40</cp:revision>
  <dcterms:created xsi:type="dcterms:W3CDTF">2008-05-29T08:43:12Z</dcterms:created>
  <dcterms:modified xsi:type="dcterms:W3CDTF">2012-02-12T13:01:12Z</dcterms:modified>
</cp:coreProperties>
</file>