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2" r:id="rId7"/>
    <p:sldId id="260" r:id="rId8"/>
    <p:sldId id="261" r:id="rId9"/>
    <p:sldId id="267" r:id="rId10"/>
    <p:sldId id="268" r:id="rId11"/>
    <p:sldId id="269" r:id="rId12"/>
    <p:sldId id="263" r:id="rId13"/>
    <p:sldId id="264" r:id="rId14"/>
    <p:sldId id="266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BC9F1-4CF1-42A6-A522-1CFE17B65704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3F7E7-0CCC-4AE2-A90D-50E59F6979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91652-F60D-48CD-848D-E07259B4B6A9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61A45-A310-4198-A1C7-0328A8D4D8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4D980-18A7-41C6-BE65-1A9F953DEDFB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475B-EEB3-4E5D-8282-F99F9FF84A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ACF9E-81C6-4E10-A5A7-8896CF6C0B7A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D5718-758F-4AE6-B2A1-055B3CF998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A40CD-5D57-4D4B-96E9-353605FA8BCC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60275-2313-4527-B821-37930A4D24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38243-FA59-402C-B831-8771BD3C9CEB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F973F-FABC-44CE-A66F-57769AE12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6E3D7-2D42-47B8-9B69-826027386530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5E675-ABC7-49A7-BB53-147FAD5E96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34D14-A0AE-4F7F-9F8C-282E7499AD01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C7239-3C34-4FB9-9C79-C9BA2F03C4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086C3-9025-45F7-95EC-40662486BAED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46C85-CE4A-4C0F-BA11-56DDFEA50B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DF7C8-8432-4B84-9CF1-0735C1A63C79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F87BD-80D2-42CC-A0EE-53B387194D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443F2-0652-4EA7-8C91-EF920FECA6A1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B2F05-2123-4101-8661-4EEE2CAFFC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2A910E-C859-4BA8-AF4D-B7BFEDEF5364}" type="datetimeFigureOut">
              <a:rPr lang="en-US"/>
              <a:pPr>
                <a:defRPr/>
              </a:pPr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D4D3F7-8316-49C7-AD29-2F82AC6B01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kaz2.docdat.com/docs/index-151746.html?page=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Обобщение темы: «Алканы и алкены»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7391400" cy="1524000"/>
          </a:xfrm>
        </p:spPr>
        <p:txBody>
          <a:bodyPr rtlCol="0">
            <a:normAutofit fontScale="92500" lnSpcReduction="10000"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учитель химии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«Касторенская СОШ №1»,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п.г.т. Касторное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Парамонов А.Ю., 2014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№9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Запишите уравнение реакции термического расщепления метана при температуре 1500 градусов</a:t>
            </a:r>
            <a:endParaRPr lang="ru-RU" sz="40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№10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Запишите уравнение реакции способа получения алкенов - дегидрогалогенирование</a:t>
            </a:r>
            <a:endParaRPr lang="ru-RU" sz="40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Правильно</a:t>
            </a:r>
            <a:endParaRPr lang="ru-RU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580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620000" y="1524000"/>
            <a:ext cx="1042988" cy="433388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Неправильно</a:t>
            </a:r>
            <a:endParaRPr lang="ru-RU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5604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620000" y="1524000"/>
            <a:ext cx="1042988" cy="433388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Оценка</a:t>
            </a:r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10 правильно – оценка «5»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8-9 правильно – оценка «4»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5-7 правильно – оценка «3»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0-4 правильно – оценка «2»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Список источников</a:t>
            </a:r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8915400" cy="5059363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 1) Химия. 10 класс: Учеб. для общеобразоват. учреждений / О.С. Габриелян, Ф.Н. Маскаев, С.Ю. Пономарев, В.И. Теренин; Под ред. В.И. Теренина. – 5 – е изд., стереотип. – М.: Дрофа, 2004. – 304 с.: ил.</a:t>
            </a:r>
          </a:p>
          <a:p>
            <a:pPr algn="just"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u="sng" smtClean="0">
                <a:latin typeface="Times New Roman" pitchFamily="18" charset="0"/>
                <a:cs typeface="Times New Roman" pitchFamily="18" charset="0"/>
              </a:rPr>
              <a:t>Использованные фотографии:</a:t>
            </a:r>
          </a:p>
          <a:p>
            <a:pPr algn="just" eaLnBrk="1" hangingPunct="1">
              <a:buFont typeface="Arial" charset="0"/>
              <a:buNone/>
            </a:pPr>
            <a:r>
              <a:rPr lang="ru-RU" sz="2800" u="sng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smtClean="0">
                <a:latin typeface="Times New Roman" pitchFamily="18" charset="0"/>
                <a:cs typeface="Times New Roman" pitchFamily="18" charset="0"/>
                <a:hlinkClick r:id="rId2"/>
              </a:rPr>
              <a:t>http://kaz2.docdat.com/docs/index-151746.html?page=9</a:t>
            </a:r>
            <a:endParaRPr lang="ru-RU" sz="2800" u="sng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 молекула бутена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Атомы каких химических элементов входят в состав углеводородов:</a:t>
            </a:r>
            <a:endParaRPr lang="ru-RU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1) углерод и кислород</a:t>
            </a: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2) кислород и водород</a:t>
            </a: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 3) водород и углерод</a:t>
            </a: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4) углерод, водород и кислород</a:t>
            </a:r>
            <a:endParaRPr lang="ru-RU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из приведенных алканов имеет наименьшее количество атомов углерода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 1) этан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2)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гексан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3) пропан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4) пентан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№3: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Какая изомерия не характерна для алкенов: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1) по строению углеродного скелета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2) межклассовая изомерия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3) по положению кратных связей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4) по положению функциональной группы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019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Какой из алканов вступит в реакцию ароматизации: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 </a:t>
            </a: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 1) бутан</a:t>
            </a: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  2) </a:t>
            </a:r>
            <a:r>
              <a:rPr lang="ru-RU" sz="35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гексан</a:t>
            </a: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   3) пропан</a:t>
            </a: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5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  4) пентан</a:t>
            </a:r>
            <a:endParaRPr lang="ru-RU" sz="35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№5: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называется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алкен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содержащий пять атомов углерода: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бутен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гептен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гексен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пентен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Алкены содержат:</a:t>
            </a:r>
            <a:endParaRPr lang="ru-RU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1) только одинарные связи</a:t>
            </a: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2) две двойные связи</a:t>
            </a: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3) одну двойную связь</a:t>
            </a: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4) одну тройную связь</a:t>
            </a:r>
            <a:endParaRPr lang="ru-RU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Запишите уравнение реакции гидратации данной молекулы</a:t>
            </a:r>
            <a:r>
              <a:rPr lang="ru-RU" sz="44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dns\Desktop\33108_html_m1c8233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438400"/>
            <a:ext cx="70008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№8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Запишите уравнение реакции получения алканов из алкенов</a:t>
            </a:r>
            <a:endParaRPr lang="ru-RU" sz="40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234</Words>
  <PresentationFormat>Экран (4:3)</PresentationFormat>
  <Paragraphs>68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Arial</vt:lpstr>
      <vt:lpstr>Times New Roman</vt:lpstr>
      <vt:lpstr>Office Theme</vt:lpstr>
      <vt:lpstr>Обобщение темы: «Алканы и алкены»</vt:lpstr>
      <vt:lpstr>Вопрос №1</vt:lpstr>
      <vt:lpstr>Вопрос №2</vt:lpstr>
      <vt:lpstr>Вопрос №3:</vt:lpstr>
      <vt:lpstr>Вопрос №4</vt:lpstr>
      <vt:lpstr>Вопрос №5:</vt:lpstr>
      <vt:lpstr>Вопрос №6</vt:lpstr>
      <vt:lpstr>Вопрос №7</vt:lpstr>
      <vt:lpstr>Вопрос №8</vt:lpstr>
      <vt:lpstr>Вопрос №9</vt:lpstr>
      <vt:lpstr>Вопрос №10</vt:lpstr>
      <vt:lpstr>Правильно</vt:lpstr>
      <vt:lpstr>Неправильно</vt:lpstr>
      <vt:lpstr>Оценка</vt:lpstr>
      <vt:lpstr>Список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темы: «Простые вещества»</dc:title>
  <dc:creator>dns</dc:creator>
  <cp:lastModifiedBy>Мама</cp:lastModifiedBy>
  <cp:revision>14</cp:revision>
  <dcterms:created xsi:type="dcterms:W3CDTF">2014-11-17T14:30:11Z</dcterms:created>
  <dcterms:modified xsi:type="dcterms:W3CDTF">2015-06-07T20:47:14Z</dcterms:modified>
</cp:coreProperties>
</file>