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80A8B-5F63-4BDF-8F6B-4A68A44BBF27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B7955-83FA-499C-A62D-B76D6CBFA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1214422"/>
            <a:ext cx="6858048" cy="3785652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«Сложение и вычитание дробей с одинаковыми знаменателями»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5357826"/>
            <a:ext cx="235745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Учитель: Попова Л.В.</a:t>
            </a:r>
          </a:p>
          <a:p>
            <a:r>
              <a:rPr lang="ru-RU" dirty="0" smtClean="0"/>
              <a:t>МБОУ гимназия №1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2883" y="5643578"/>
            <a:ext cx="103906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Липецк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2013г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28604"/>
            <a:ext cx="484299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 №1009: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000240"/>
            <a:ext cx="2595581" cy="107157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29058" y="2357430"/>
            <a:ext cx="4643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(ч) поля засеяли во второй               день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3786190"/>
            <a:ext cx="607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Ответ: 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357562"/>
            <a:ext cx="571504" cy="122465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357166"/>
            <a:ext cx="795891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Самостоятельная работа: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3" name="Прямая соединительная линия 22"/>
          <p:cNvCxnSpPr>
            <a:stCxn id="5" idx="2"/>
          </p:cNvCxnSpPr>
          <p:nvPr/>
        </p:nvCxnSpPr>
        <p:spPr>
          <a:xfrm rot="16200000" flipH="1">
            <a:off x="1772711" y="4058711"/>
            <a:ext cx="5577504" cy="21073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500166" y="1285860"/>
            <a:ext cx="249459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Вариант-1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57818" y="1285860"/>
            <a:ext cx="249459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Вариант-2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2214554"/>
            <a:ext cx="3786214" cy="42473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 №1008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бригада получила         т гвоздей, а вторая – на         т меньше. Сколько гвоздей получила вторая бригада?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№1012 (а, в)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значение выражения: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714876" y="2214555"/>
            <a:ext cx="4000528" cy="42473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№1010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Цистерна на      наполнена бензином,     цистерны перелили в бочку. Какая часть цистерны осталась заполнена бензином?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№1012 (б, г)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значение выражения: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643446"/>
            <a:ext cx="3466298" cy="642942"/>
          </a:xfrm>
          <a:prstGeom prst="rect">
            <a:avLst/>
          </a:prstGeom>
          <a:noFill/>
        </p:spPr>
      </p:pic>
      <p:sp>
        <p:nvSpPr>
          <p:cNvPr id="10259" name="Rectangle 19"/>
          <p:cNvSpPr>
            <a:spLocks noChangeArrowheads="1"/>
          </p:cNvSpPr>
          <p:nvPr/>
        </p:nvSpPr>
        <p:spPr bwMode="auto">
          <a:xfrm>
            <a:off x="0" y="895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429264"/>
            <a:ext cx="3429024" cy="642942"/>
          </a:xfrm>
          <a:prstGeom prst="rect">
            <a:avLst/>
          </a:prstGeom>
          <a:noFill/>
        </p:spPr>
      </p:pic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4" name="Picture 2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643446"/>
            <a:ext cx="3357586" cy="648945"/>
          </a:xfrm>
          <a:prstGeom prst="rect">
            <a:avLst/>
          </a:prstGeom>
          <a:noFill/>
        </p:spPr>
      </p:pic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5429264"/>
            <a:ext cx="3536181" cy="642942"/>
          </a:xfrm>
          <a:prstGeom prst="rect">
            <a:avLst/>
          </a:prstGeom>
          <a:noFill/>
        </p:spPr>
      </p:pic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0" y="895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0" y="1790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8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9914" y="2428868"/>
            <a:ext cx="219077" cy="469450"/>
          </a:xfrm>
          <a:prstGeom prst="rect">
            <a:avLst/>
          </a:prstGeom>
          <a:noFill/>
        </p:spPr>
      </p:pic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0" name="Picture 3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714620"/>
            <a:ext cx="200025" cy="428625"/>
          </a:xfrm>
          <a:prstGeom prst="rect">
            <a:avLst/>
          </a:prstGeom>
          <a:noFill/>
        </p:spPr>
      </p:pic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2" name="Picture 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500306"/>
            <a:ext cx="95250" cy="428625"/>
          </a:xfrm>
          <a:prstGeom prst="rect">
            <a:avLst/>
          </a:prstGeom>
          <a:noFill/>
        </p:spPr>
      </p:pic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4" name="Picture 3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1090" y="2428868"/>
            <a:ext cx="95250" cy="428625"/>
          </a:xfrm>
          <a:prstGeom prst="rect">
            <a:avLst/>
          </a:prstGeom>
          <a:noFill/>
        </p:spPr>
      </p:pic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1785926"/>
            <a:ext cx="5681147" cy="3416320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Подведение итогов и выставление отметок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500042"/>
            <a:ext cx="640508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785926"/>
            <a:ext cx="7143800" cy="1446550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№ 1039, №1041(а, в,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ж), №1042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1asch1262.ucoz.ru/185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338606"/>
            <a:ext cx="2947981" cy="31145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548580">
            <a:off x="1228734" y="1644801"/>
            <a:ext cx="537358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Зайка\Desktop\1263415611_54241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0"/>
            <a:ext cx="2714628" cy="36195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571480"/>
            <a:ext cx="194360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1571612"/>
            <a:ext cx="7429552" cy="353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Ввести правила сложения и вычитания дробей с одинаковыми знаменателями;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Развивать умение анализировать , сравнивать, обобщать, делать выводы, развивать внимание;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 через игровые моменты взаимоконтроля, взаимопроверки.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81903">
            <a:off x="857224" y="1183645"/>
            <a:ext cx="7572428" cy="1261884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Дробь называется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если ее числитель меньше знаменателя.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069576">
            <a:off x="785786" y="3612536"/>
            <a:ext cx="7500990" cy="1815882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Дробь называется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неправильной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если числитель больше или равен знаменателю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71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74" name="Rectangle 1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76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77" name="Rectangle 1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80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82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83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85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8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88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87" name="Picture 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500042"/>
            <a:ext cx="500066" cy="2219037"/>
          </a:xfrm>
          <a:prstGeom prst="rect">
            <a:avLst/>
          </a:prstGeom>
          <a:noFill/>
        </p:spPr>
      </p:pic>
      <p:sp>
        <p:nvSpPr>
          <p:cNvPr id="92189" name="Rectangle 2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91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0" name="Picture 3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1035828"/>
            <a:ext cx="892975" cy="2009194"/>
          </a:xfrm>
          <a:prstGeom prst="rect">
            <a:avLst/>
          </a:prstGeom>
          <a:noFill/>
        </p:spPr>
      </p:pic>
      <p:sp>
        <p:nvSpPr>
          <p:cNvPr id="92192" name="Rectangle 32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94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3" name="Picture 3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60220" y="1071546"/>
            <a:ext cx="454787" cy="2018124"/>
          </a:xfrm>
          <a:prstGeom prst="rect">
            <a:avLst/>
          </a:prstGeom>
          <a:noFill/>
        </p:spPr>
      </p:pic>
      <p:sp>
        <p:nvSpPr>
          <p:cNvPr id="92195" name="Rectangle 35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97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6" name="Picture 3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571480"/>
            <a:ext cx="478937" cy="2125283"/>
          </a:xfrm>
          <a:prstGeom prst="rect">
            <a:avLst/>
          </a:prstGeom>
          <a:noFill/>
        </p:spPr>
      </p:pic>
      <p:sp>
        <p:nvSpPr>
          <p:cNvPr id="92198" name="Rectangle 38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00" name="Rectangle 4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9" name="Picture 3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143247"/>
            <a:ext cx="857256" cy="1902037"/>
          </a:xfrm>
          <a:prstGeom prst="rect">
            <a:avLst/>
          </a:prstGeom>
          <a:noFill/>
        </p:spPr>
      </p:pic>
      <p:sp>
        <p:nvSpPr>
          <p:cNvPr id="92201" name="Rectangle 41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03" name="Rectangle 4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02" name="Picture 4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500438"/>
            <a:ext cx="928694" cy="2060540"/>
          </a:xfrm>
          <a:prstGeom prst="rect">
            <a:avLst/>
          </a:prstGeom>
          <a:noFill/>
        </p:spPr>
      </p:pic>
      <p:sp>
        <p:nvSpPr>
          <p:cNvPr id="92204" name="Rectangle 4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06" name="Rectangle 4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05" name="Picture 4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4214818"/>
            <a:ext cx="857256" cy="1902037"/>
          </a:xfrm>
          <a:prstGeom prst="rect">
            <a:avLst/>
          </a:prstGeom>
          <a:noFill/>
        </p:spPr>
      </p:pic>
      <p:sp>
        <p:nvSpPr>
          <p:cNvPr id="92207" name="Rectangle 47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09" name="Rectangle 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08" name="Picture 4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929066"/>
            <a:ext cx="500066" cy="2219044"/>
          </a:xfrm>
          <a:prstGeom prst="rect">
            <a:avLst/>
          </a:prstGeom>
          <a:noFill/>
        </p:spPr>
      </p:pic>
      <p:sp>
        <p:nvSpPr>
          <p:cNvPr id="92210" name="Rectangle 50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14348" y="428604"/>
            <a:ext cx="1500198" cy="235745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572132" y="3286124"/>
            <a:ext cx="1500198" cy="235745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715140" y="500042"/>
            <a:ext cx="1562112" cy="235745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143768" y="3857628"/>
            <a:ext cx="1500198" cy="235745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1857356" y="2928934"/>
            <a:ext cx="1500198" cy="235745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286116" y="857232"/>
            <a:ext cx="1500198" cy="235745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714744" y="3929066"/>
            <a:ext cx="1500198" cy="235745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714876" y="857232"/>
            <a:ext cx="1500198" cy="235745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3428992" y="857232"/>
            <a:ext cx="1214446" cy="2286016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3857620" y="4000504"/>
            <a:ext cx="1214446" cy="2286016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357166"/>
            <a:ext cx="251863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7429552" cy="4572032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Торт разрезали на 9  частей. Сначала съели 2 куска, а затем еще 3.  Какую часть торта съели?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>
              <a:buAutoNum type="arabicParenR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2+3=5 (к) торта съели;</a:t>
            </a:r>
          </a:p>
          <a:p>
            <a:pPr marL="342900" indent="-342900">
              <a:buAutoNum type="arabicParenR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5:9=5/9(ч) торта  съели.</a:t>
            </a:r>
          </a:p>
          <a:p>
            <a:pPr marL="342900" indent="-34290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Ответ: 5/9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2428860" y="3786190"/>
            <a:ext cx="4857784" cy="185738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14546" y="1500174"/>
            <a:ext cx="4857784" cy="185738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57166"/>
            <a:ext cx="332276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Формулы: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785926"/>
            <a:ext cx="3367792" cy="12858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000504"/>
            <a:ext cx="3750495" cy="1500198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71472" y="357166"/>
            <a:ext cx="251863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802" y="135729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571744"/>
            <a:ext cx="672358" cy="1568834"/>
          </a:xfrm>
          <a:prstGeom prst="rect">
            <a:avLst/>
          </a:prstGeom>
          <a:noFill/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2643182"/>
            <a:ext cx="2357454" cy="1500198"/>
          </a:xfrm>
          <a:prstGeom prst="rect">
            <a:avLst/>
          </a:prstGeom>
          <a:noFill/>
        </p:spPr>
      </p:pic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14480" y="2857496"/>
            <a:ext cx="571504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+</a:t>
            </a:r>
            <a:endParaRPr lang="ru-RU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4643438" y="2786058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(кг) масса салата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7356" y="4786322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67" t="-4762"/>
          <a:stretch>
            <a:fillRect/>
          </a:stretch>
        </p:blipFill>
        <p:spPr bwMode="auto">
          <a:xfrm>
            <a:off x="4286248" y="4071942"/>
            <a:ext cx="785818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357166"/>
            <a:ext cx="368658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Уравнение: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1785926"/>
            <a:ext cx="2739492" cy="1285884"/>
          </a:xfrm>
          <a:prstGeom prst="rect">
            <a:avLst/>
          </a:prstGeo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3428999"/>
            <a:ext cx="2714644" cy="1274221"/>
          </a:xfrm>
          <a:prstGeom prst="rect">
            <a:avLst/>
          </a:prstGeom>
          <a:noFill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857760"/>
            <a:ext cx="1428760" cy="1168985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proshkolu.ru/content/media/pic/std/3000000/2248000/2247201-fe5fd93504a4c2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46458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 №1006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1785926"/>
            <a:ext cx="2889270" cy="928694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143372" y="2000240"/>
            <a:ext cx="41434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(т) масса станка вместе с упаковкой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8662" y="407194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3500436"/>
            <a:ext cx="571504" cy="114299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428992" y="4071942"/>
            <a:ext cx="364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1" grpId="1"/>
      <p:bldP spid="10" grpId="0"/>
      <p:bldP spid="10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261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гимназия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Зайкин-ПК</cp:lastModifiedBy>
  <cp:revision>22</cp:revision>
  <dcterms:created xsi:type="dcterms:W3CDTF">2012-12-25T07:46:36Z</dcterms:created>
  <dcterms:modified xsi:type="dcterms:W3CDTF">2013-04-15T22:09:10Z</dcterms:modified>
</cp:coreProperties>
</file>