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109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667C8D6-3AED-4E57-8CB4-E4E0006B8F3B}" type="datetimeFigureOut">
              <a:rPr lang="ru-RU" smtClean="0"/>
              <a:t>21.03.2010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9C89594-3D47-451A-93B9-9585CCF2D2E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3"/>
                </a:solidFill>
                <a:effectLst/>
              </a:rPr>
              <a:t>   Решение задач с процентами.</a:t>
            </a:r>
            <a:endParaRPr lang="ru-RU" sz="6000" b="1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2714620"/>
            <a:ext cx="7643866" cy="259748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i="1" dirty="0" smtClean="0"/>
              <a:t>Я выбрала эту тему , потому что проценты изучаются как основные, типовые лишь в 5 – </a:t>
            </a:r>
            <a:r>
              <a:rPr lang="ru-RU" i="1" dirty="0" err="1" smtClean="0"/>
              <a:t>ом</a:t>
            </a:r>
            <a:r>
              <a:rPr lang="ru-RU" i="1" dirty="0" smtClean="0"/>
              <a:t> , 6 – </a:t>
            </a:r>
            <a:r>
              <a:rPr lang="ru-RU" i="1" dirty="0" err="1" smtClean="0"/>
              <a:t>ом</a:t>
            </a:r>
            <a:r>
              <a:rPr lang="ru-RU" i="1" dirty="0" smtClean="0"/>
              <a:t> классе, а затем мы сталкиваемся с ними уже на экзаменах в 9 – </a:t>
            </a:r>
            <a:r>
              <a:rPr lang="ru-RU" i="1" dirty="0" err="1" smtClean="0"/>
              <a:t>ом</a:t>
            </a:r>
            <a:r>
              <a:rPr lang="ru-RU" i="1" dirty="0" smtClean="0"/>
              <a:t> и в 11 – </a:t>
            </a:r>
            <a:r>
              <a:rPr lang="ru-RU" i="1" dirty="0" err="1" smtClean="0"/>
              <a:t>ом</a:t>
            </a:r>
            <a:r>
              <a:rPr lang="ru-RU" i="1" dirty="0" smtClean="0"/>
              <a:t> классе. Поэтому для основательного изучения задач на проценты я рассмотрела теории различных учёных по вопросу о происхождении теории процентов.</a:t>
            </a:r>
          </a:p>
          <a:p>
            <a:endParaRPr lang="ru-RU" i="1" dirty="0"/>
          </a:p>
        </p:txBody>
      </p:sp>
    </p:spTree>
  </p:cSld>
  <p:clrMapOvr>
    <a:masterClrMapping/>
  </p:clrMapOvr>
  <p:transition spd="slow">
    <p:dissolve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Е. Бем - Баверк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500174"/>
            <a:ext cx="4422276" cy="47482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i="1" dirty="0" smtClean="0">
                <a:latin typeface="Book Antiqua" pitchFamily="18" charset="0"/>
              </a:rPr>
              <a:t>В теории процента фундаментальную роль играет различие между первичными и вторичными факторами производств.                                                             </a:t>
            </a:r>
          </a:p>
          <a:p>
            <a:endParaRPr lang="ru-RU" dirty="0" smtClean="0">
              <a:latin typeface="Book Antiqua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Documents and Settings\Admin\Мои документы\Мои рисунки\1Bawer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28604"/>
            <a:ext cx="2905125" cy="3562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Джон Мейнард  Кейнс</a:t>
            </a:r>
            <a:endParaRPr lang="ru-RU" dirty="0"/>
          </a:p>
        </p:txBody>
      </p:sp>
      <p:pic>
        <p:nvPicPr>
          <p:cNvPr id="4" name="Содержимое 3" descr="1251891234_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00430" y="2500306"/>
            <a:ext cx="3286148" cy="4192672"/>
          </a:xfrm>
        </p:spPr>
      </p:pic>
      <p:sp>
        <p:nvSpPr>
          <p:cNvPr id="7" name="TextBox 6"/>
          <p:cNvSpPr txBox="1"/>
          <p:nvPr/>
        </p:nvSpPr>
        <p:spPr>
          <a:xfrm>
            <a:off x="1214414" y="1357298"/>
            <a:ext cx="7715272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itchFamily="18" charset="0"/>
              </a:rPr>
              <a:t>Процент  - это  монетарный</a:t>
            </a:r>
          </a:p>
          <a:p>
            <a:r>
              <a:rPr lang="ru-RU" dirty="0">
                <a:latin typeface="Book Antiqua" pitchFamily="18" charset="0"/>
              </a:rPr>
              <a:t>ф</a:t>
            </a:r>
            <a:r>
              <a:rPr lang="ru-RU" dirty="0" smtClean="0">
                <a:latin typeface="Book Antiqua" pitchFamily="18" charset="0"/>
              </a:rPr>
              <a:t>еномен. Он формируется стихийно, входе сопоставления спроса на деньги и их предложения.</a:t>
            </a:r>
            <a:endParaRPr lang="ru-RU" dirty="0"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428604"/>
            <a:ext cx="3071834" cy="85725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Карл Маркс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500174"/>
            <a:ext cx="7862150" cy="50720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Процентом выступает часть прибыли, которую капиталист выплачивает собственнику ссудного капитала за право временного пользования его денежными средствами.</a:t>
            </a:r>
            <a:endParaRPr lang="ru-RU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Mar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500438"/>
            <a:ext cx="2408238" cy="28246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 </a:t>
            </a:r>
            <a:r>
              <a:rPr lang="ru-RU" b="1" i="1" dirty="0" smtClean="0"/>
              <a:t>Американские экономисты Фишер и </a:t>
            </a:r>
            <a:r>
              <a:rPr lang="ru-RU" b="1" i="1" dirty="0" err="1" smtClean="0"/>
              <a:t>Хикс</a:t>
            </a:r>
            <a:endParaRPr lang="ru-RU" b="1" i="1" dirty="0"/>
          </a:p>
        </p:txBody>
      </p:sp>
      <p:pic>
        <p:nvPicPr>
          <p:cNvPr id="4" name="Содержимое 3" descr="fisher-400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57290" y="2000240"/>
            <a:ext cx="3373070" cy="27574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3076" name="Picture 4" descr="C:\john-r-hick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643050"/>
            <a:ext cx="2578100" cy="3644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dissolve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52"/>
            <a:ext cx="7719274" cy="610554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Кондитерская фабрика производит два вида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шоколада с 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содержанием какао: 25%(молочный) и 70%(горький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). В каком отношении надо смешать молочный и горький шоколад, чтобы получился шоколад, содержащий 45% какао?</a:t>
            </a:r>
          </a:p>
          <a:p>
            <a:pPr>
              <a:buNone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 – масса шоколада, в нём  0,25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 какао</a:t>
            </a:r>
          </a:p>
          <a:p>
            <a:pPr>
              <a:buNone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 – масса шоколада, в нём 0,75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 какао.</a:t>
            </a:r>
          </a:p>
          <a:p>
            <a:pPr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Пусть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 одного шоколада при смешивании с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 другого шоколада дают шоколад с содержанием 45% какао 0,45×(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г какао.</a:t>
            </a:r>
          </a:p>
          <a:p>
            <a:pPr algn="ctr"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0,25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+0,75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=0,45(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</a:p>
          <a:p>
            <a:pPr algn="ctr"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0,25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+0,75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=0,45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+0,45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0,3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=0,2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Тогда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x:y=3:2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3:2.</a:t>
            </a:r>
          </a:p>
          <a:p>
            <a:pPr>
              <a:buNone/>
            </a:pP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357166"/>
            <a:ext cx="7790712" cy="60722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Сколько процентов составляет два человека отсутствующих в классе из 25 человек?</a:t>
            </a:r>
          </a:p>
          <a:p>
            <a:pPr algn="ctr">
              <a:buNone/>
            </a:pPr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2:25×100=8%</a:t>
            </a:r>
          </a:p>
          <a:p>
            <a:pPr algn="ctr">
              <a:buNone/>
            </a:pPr>
            <a:endParaRPr lang="ru-RU" sz="72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>
              <a:buNone/>
            </a:pPr>
            <a:endParaRPr lang="ru-RU" sz="72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buNone/>
            </a:pPr>
            <a:r>
              <a:rPr lang="ru-RU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Сколько процентов составляет число учеников , получивших хорошие оценки за контрольную работу, если из 24 писавших хорошие оценки получили только 18 человек?</a:t>
            </a:r>
          </a:p>
          <a:p>
            <a:pPr algn="ctr">
              <a:buNone/>
            </a:pPr>
            <a:r>
              <a:rPr lang="ru-RU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18:24×100=75%</a:t>
            </a:r>
          </a:p>
          <a:p>
            <a:pPr algn="ctr">
              <a:buNone/>
            </a:pPr>
            <a:endParaRPr lang="ru-RU" sz="72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>
              <a:buNone/>
            </a:pPr>
            <a:r>
              <a:rPr lang="ru-RU" sz="7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Толщина протектора на автомобильных покрышках 7мм. Каждые полгода стирается 10% оставшейся толщины протектора. Сколько миллиметров протектора  останется после года эксплуатации машины?</a:t>
            </a:r>
          </a:p>
          <a:p>
            <a:pPr algn="ctr">
              <a:buNone/>
            </a:pPr>
            <a:r>
              <a:rPr lang="ru-RU" sz="7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7:</a:t>
            </a:r>
            <a:r>
              <a:rPr lang="en-US" sz="7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x=100:90</a:t>
            </a:r>
            <a:endParaRPr lang="ru-RU" sz="72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7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x=6,3</a:t>
            </a:r>
            <a:endParaRPr lang="ru-RU" sz="72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buNone/>
            </a:pPr>
            <a:endParaRPr lang="ru-RU" sz="72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Количество школьников в группе подготовки к ЕГЭ каждый месяц увеличивается на 25%. Какое количество школьников будет заниматься в группе через два месяца занятий, если в начале в группу записалось 16 человек?</a:t>
            </a:r>
          </a:p>
          <a:p>
            <a:pPr algn="ctr">
              <a:buNone/>
            </a:pP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16:</a:t>
            </a:r>
            <a:r>
              <a:rPr lang="en-US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x=10:25</a:t>
            </a:r>
            <a:endParaRPr lang="ru-RU" sz="7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buNone/>
            </a:pPr>
            <a:r>
              <a:rPr lang="en-US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X=4</a:t>
            </a:r>
            <a:endParaRPr lang="ru-RU" sz="7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buNone/>
            </a:pPr>
            <a:endParaRPr lang="ru-RU" sz="4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>
              <a:buNone/>
            </a:pPr>
            <a:endParaRPr lang="ru-RU" sz="4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>
              <a:buNone/>
            </a:pPr>
            <a:endParaRPr lang="ru-RU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ru-RU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52"/>
            <a:ext cx="7862150" cy="592935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Денежный вклад в банк за год увеличивается на 11%. Вкладчик внёс в банк 700 рублей. В конце первого года он решил увеличить сумму вклада и продлить срок действия договора ещё на год, чтобы в конце второго года иметь на счету не менее 10000 рублей. Какую наименьшую сумму необходимо дополнительно положить на счёт по окончании первого года. Чтобы при  той же  процентной ставке(11%) реализовать этот план?</a:t>
            </a:r>
          </a:p>
          <a:p>
            <a:pPr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Решение.</a:t>
            </a:r>
          </a:p>
          <a:p>
            <a:pPr>
              <a:buNone/>
            </a:pPr>
            <a:r>
              <a:rPr lang="ru-RU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1,11×7000=7770 рублей – будет на счёте в конце первого года.</a:t>
            </a:r>
          </a:p>
          <a:p>
            <a:pPr>
              <a:buNone/>
            </a:pPr>
            <a:r>
              <a:rPr lang="ru-RU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Пусть </a:t>
            </a:r>
            <a:r>
              <a:rPr lang="en-US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</a:t>
            </a:r>
            <a:r>
              <a:rPr lang="ru-RU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рублей положили дополнительно  на счёт, из условия задачи получаем неравенство:</a:t>
            </a:r>
          </a:p>
          <a:p>
            <a:pPr>
              <a:buNone/>
            </a:pPr>
            <a:r>
              <a:rPr lang="ru-RU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1,11(7770+</a:t>
            </a:r>
            <a:r>
              <a:rPr lang="en-US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x)&gt;10000</a:t>
            </a:r>
            <a:r>
              <a:rPr lang="ru-RU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получим </a:t>
            </a:r>
            <a:r>
              <a:rPr lang="en-US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x&gt;1239</a:t>
            </a:r>
            <a:r>
              <a:rPr lang="ru-RU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1/111,что означает  чтобы на счету  было не менее 10000 рублей, нужно положить не менее 1240 рублей.</a:t>
            </a:r>
          </a:p>
          <a:p>
            <a:pPr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Ответ: </a:t>
            </a:r>
            <a:r>
              <a:rPr lang="ru-RU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1240 рублей.</a:t>
            </a:r>
          </a:p>
          <a:p>
            <a:pPr>
              <a:buNone/>
            </a:pPr>
            <a:endParaRPr lang="ru-RU" sz="2000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ransition spd="slow">
    <p:dissolve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Заключение.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считаю, что тема происхождения процентов и практическое решение задач очень интересная и актуальная , особенно сейчас в период восстановления экономики в </a:t>
            </a:r>
            <a:r>
              <a:rPr lang="ru-RU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стране,да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и во всём мире. Хочу закончить мою работу словами американского профессора </a:t>
            </a:r>
            <a:r>
              <a:rPr lang="ru-RU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Тауссига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: « Помогай людям во всём, но не забывай  учитывать свои проценты…и твой кошелёк никогда не будет пуст»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/>
      <a:lstStyle/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195</TotalTime>
  <Words>554</Words>
  <Application>Microsoft Office PowerPoint</Application>
  <PresentationFormat>Экран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   Решение задач с процентами.</vt:lpstr>
      <vt:lpstr>  Е. Бем - Баверк </vt:lpstr>
      <vt:lpstr>Джон Мейнард  Кейнс</vt:lpstr>
      <vt:lpstr> Карл Маркс </vt:lpstr>
      <vt:lpstr> Американские экономисты Фишер и Хикс</vt:lpstr>
      <vt:lpstr>Слайд 6</vt:lpstr>
      <vt:lpstr>   </vt:lpstr>
      <vt:lpstr>Слайд 8</vt:lpstr>
      <vt:lpstr>Заключение.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Решение задач с процентами.</dc:title>
  <dc:creator>Admin</dc:creator>
  <cp:lastModifiedBy>Admin</cp:lastModifiedBy>
  <cp:revision>20</cp:revision>
  <dcterms:created xsi:type="dcterms:W3CDTF">2010-03-21T18:57:15Z</dcterms:created>
  <dcterms:modified xsi:type="dcterms:W3CDTF">2010-03-21T22:12:40Z</dcterms:modified>
</cp:coreProperties>
</file>