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60" r:id="rId6"/>
    <p:sldId id="262" r:id="rId7"/>
    <p:sldId id="264" r:id="rId8"/>
    <p:sldId id="275" r:id="rId9"/>
    <p:sldId id="266" r:id="rId10"/>
    <p:sldId id="267" r:id="rId11"/>
    <p:sldId id="270" r:id="rId12"/>
    <p:sldId id="276" r:id="rId13"/>
    <p:sldId id="272" r:id="rId14"/>
    <p:sldId id="274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9A6A"/>
    <a:srgbClr val="99FF33"/>
    <a:srgbClr val="CCCCFF"/>
    <a:srgbClr val="FFFFCC"/>
    <a:srgbClr val="FFCCCC"/>
    <a:srgbClr val="CC0000"/>
    <a:srgbClr val="3333CC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E37D4-2507-44A3-9DBC-F27F475B71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04E17-27B7-4017-8C1A-13B468E1B2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05A13-4317-41EB-B8E9-E985AE5C98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A4141-6CCA-4503-8EBC-AD3A6F1D51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E7C70-9697-44E4-893A-CBE412940E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F767F-16E6-431B-BCE7-7C985576E8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7E987-AACF-4800-B264-6DD2234A85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88FC2-9BE8-4FF4-BDD3-B8E243F85B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588C9-5265-4F33-B2BF-7DEECFA194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2CD18-8CDD-4E41-9F35-4C7B6E11FD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71C31-0966-4AD2-83C3-209803E1CE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D1DD1C-F745-4132-8288-B20887B6949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0-tub.yandex.net/i?id=71680723-05" TargetMode="External"/><Relationship Id="rId2" Type="http://schemas.openxmlformats.org/officeDocument/2006/relationships/hyperlink" Target="http://im4-tub.yandex.net/i?id=150264273-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3-tub.yandex.net/i?id=118999798-14" TargetMode="External"/><Relationship Id="rId5" Type="http://schemas.openxmlformats.org/officeDocument/2006/relationships/hyperlink" Target="http://im7-tub.yandex.net/i?id=196780693-04" TargetMode="External"/><Relationship Id="rId4" Type="http://schemas.openxmlformats.org/officeDocument/2006/relationships/hyperlink" Target="http://im4-tub.yandex.net/i?id=87254939-0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60350"/>
            <a:ext cx="7772400" cy="1470025"/>
          </a:xfrm>
        </p:spPr>
        <p:txBody>
          <a:bodyPr/>
          <a:lstStyle/>
          <a:p>
            <a:r>
              <a:rPr lang="ru-RU" sz="2400">
                <a:solidFill>
                  <a:srgbClr val="3333CC"/>
                </a:solidFill>
              </a:rPr>
              <a:t>Муниципальное общеобразовательное учреждение</a:t>
            </a:r>
            <a:br>
              <a:rPr lang="ru-RU" sz="2400">
                <a:solidFill>
                  <a:srgbClr val="3333CC"/>
                </a:solidFill>
              </a:rPr>
            </a:br>
            <a:r>
              <a:rPr lang="ru-RU" sz="2400">
                <a:solidFill>
                  <a:srgbClr val="3333CC"/>
                </a:solidFill>
              </a:rPr>
              <a:t>средняя общеобразовательная школа № 47</a:t>
            </a:r>
            <a:br>
              <a:rPr lang="ru-RU" sz="2400">
                <a:solidFill>
                  <a:srgbClr val="3333CC"/>
                </a:solidFill>
              </a:rPr>
            </a:br>
            <a:r>
              <a:rPr lang="ru-RU" sz="2400">
                <a:solidFill>
                  <a:srgbClr val="3333CC"/>
                </a:solidFill>
              </a:rPr>
              <a:t>г. Улан-Удэ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349500"/>
            <a:ext cx="6400800" cy="1752600"/>
          </a:xfrm>
        </p:spPr>
        <p:txBody>
          <a:bodyPr/>
          <a:lstStyle/>
          <a:p>
            <a:r>
              <a:rPr lang="ru-RU">
                <a:solidFill>
                  <a:srgbClr val="CC0000"/>
                </a:solidFill>
              </a:rPr>
              <a:t>Не забывайте своих матерей!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140200" y="5157788"/>
            <a:ext cx="457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3333CC"/>
                </a:solidFill>
              </a:rPr>
              <a:t>Автор: Дряхлова Елена Линуровна,</a:t>
            </a:r>
          </a:p>
          <a:p>
            <a:pPr algn="ctr"/>
            <a:r>
              <a:rPr lang="ru-RU" b="1">
                <a:solidFill>
                  <a:srgbClr val="3333CC"/>
                </a:solidFill>
              </a:rPr>
              <a:t>учитель начальных классов</a:t>
            </a:r>
          </a:p>
          <a:p>
            <a:pPr algn="ctr"/>
            <a:r>
              <a:rPr lang="ru-RU" b="1">
                <a:solidFill>
                  <a:srgbClr val="3333CC"/>
                </a:solidFill>
              </a:rPr>
              <a:t>МОУ СОШ № 47</a:t>
            </a:r>
          </a:p>
          <a:p>
            <a:pPr algn="ctr"/>
            <a:r>
              <a:rPr lang="ru-RU" b="1">
                <a:solidFill>
                  <a:srgbClr val="3333CC"/>
                </a:solidFill>
              </a:rPr>
              <a:t>г. Улан-Удэ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поез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2952750" cy="2244725"/>
          </a:xfrm>
          <a:prstGeom prst="rect">
            <a:avLst/>
          </a:prstGeom>
          <a:noFill/>
        </p:spPr>
      </p:pic>
      <p:pic>
        <p:nvPicPr>
          <p:cNvPr id="14343" name="Picture 7" descr="самолё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2924175"/>
            <a:ext cx="4464050" cy="3348038"/>
          </a:xfrm>
          <a:prstGeom prst="rect">
            <a:avLst/>
          </a:prstGeom>
          <a:noFill/>
        </p:spPr>
      </p:pic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250825" y="3695700"/>
            <a:ext cx="37322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Из Одессы, Таллина, Игарки,</a:t>
            </a:r>
          </a:p>
          <a:p>
            <a:pPr algn="ctr"/>
            <a:r>
              <a:rPr lang="ru-RU" sz="2400" b="1"/>
              <a:t>Отложив до времени дела,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FCCCC"/>
            </a:gs>
            <a:gs pos="100000">
              <a:srgbClr val="CC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у посте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268413"/>
            <a:ext cx="4752975" cy="3213100"/>
          </a:xfrm>
          <a:prstGeom prst="rect">
            <a:avLst/>
          </a:prstGeom>
          <a:noFill/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979613" y="4652963"/>
            <a:ext cx="457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3333CC"/>
                </a:solidFill>
              </a:rPr>
              <a:t>Дети собрались, да только жалко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У постели, а не у стола.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прос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260350"/>
            <a:ext cx="6337300" cy="4484688"/>
          </a:xfrm>
          <a:prstGeom prst="rect">
            <a:avLst/>
          </a:prstGeo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898650" y="4832350"/>
            <a:ext cx="51006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FFFFCC"/>
                </a:solidFill>
              </a:rPr>
              <a:t>Гладили морщинистые руки,</a:t>
            </a:r>
          </a:p>
          <a:p>
            <a:pPr algn="ctr"/>
            <a:r>
              <a:rPr lang="ru-RU" sz="2400" b="1">
                <a:solidFill>
                  <a:srgbClr val="FFFFCC"/>
                </a:solidFill>
              </a:rPr>
              <a:t>Мягкую серебряную прядь.</a:t>
            </a:r>
          </a:p>
          <a:p>
            <a:pPr algn="ctr"/>
            <a:r>
              <a:rPr lang="ru-RU" sz="2400" b="1">
                <a:solidFill>
                  <a:srgbClr val="FFFFCC"/>
                </a:solidFill>
              </a:rPr>
              <a:t>Почему же дали вы разлуке</a:t>
            </a:r>
          </a:p>
          <a:p>
            <a:pPr algn="ctr"/>
            <a:r>
              <a:rPr lang="ru-RU" sz="2400" b="1">
                <a:solidFill>
                  <a:srgbClr val="FFFFCC"/>
                </a:solidFill>
              </a:rPr>
              <a:t>Между вами так  надолго стать?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 descr="баба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571500"/>
            <a:ext cx="4714875" cy="6286500"/>
          </a:xfrm>
          <a:prstGeom prst="rect">
            <a:avLst/>
          </a:prstGeom>
          <a:noFill/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95288" y="1804988"/>
            <a:ext cx="32035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FFFFCC"/>
                </a:solidFill>
              </a:rPr>
              <a:t>Мать ждала вас в дождь и в снегопады,</a:t>
            </a:r>
          </a:p>
          <a:p>
            <a:pPr algn="ctr"/>
            <a:r>
              <a:rPr lang="ru-RU" sz="2400" b="1">
                <a:solidFill>
                  <a:srgbClr val="FFFFCC"/>
                </a:solidFill>
              </a:rPr>
              <a:t>В тягостной бессоннице ночей.</a:t>
            </a:r>
          </a:p>
          <a:p>
            <a:pPr algn="ctr"/>
            <a:r>
              <a:rPr lang="ru-RU" sz="2400" b="1">
                <a:solidFill>
                  <a:srgbClr val="FFFFCC"/>
                </a:solidFill>
              </a:rPr>
              <a:t>Разве горя дожидаться надо,</a:t>
            </a:r>
          </a:p>
          <a:p>
            <a:pPr algn="ctr"/>
            <a:r>
              <a:rPr lang="ru-RU" sz="2400" b="1">
                <a:solidFill>
                  <a:srgbClr val="FFFFCC"/>
                </a:solidFill>
              </a:rPr>
              <a:t>Чтоб приехать к матери своей?!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99FF33"/>
            </a:gs>
            <a:gs pos="100000">
              <a:srgbClr val="99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ба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620713"/>
            <a:ext cx="3810000" cy="5715000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68313" y="2124075"/>
            <a:ext cx="381635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3333CC"/>
                </a:solidFill>
              </a:rPr>
              <a:t>Неужели только телеграммы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Привели вас к скорым поездам?</a:t>
            </a:r>
          </a:p>
          <a:p>
            <a:pPr algn="ctr"/>
            <a:r>
              <a:rPr lang="ru-RU" sz="2800" b="1">
                <a:solidFill>
                  <a:srgbClr val="3333CC"/>
                </a:solidFill>
              </a:rPr>
              <a:t>Слушайте! Пока у вас есть мамы,</a:t>
            </a:r>
          </a:p>
          <a:p>
            <a:pPr algn="ctr"/>
            <a:r>
              <a:rPr lang="ru-RU" sz="2800" b="1">
                <a:solidFill>
                  <a:srgbClr val="3333CC"/>
                </a:solidFill>
              </a:rPr>
              <a:t>Приезжайте к ним без телеграмм!!!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FFCC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прости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49275"/>
            <a:ext cx="7507288" cy="562133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205038"/>
            <a:ext cx="8229600" cy="1143000"/>
          </a:xfrm>
        </p:spPr>
        <p:txBody>
          <a:bodyPr/>
          <a:lstStyle/>
          <a:p>
            <a:pPr algn="l"/>
            <a:r>
              <a:rPr lang="ru-RU" sz="2000"/>
              <a:t/>
            </a:r>
            <a:br>
              <a:rPr lang="ru-RU" sz="2000"/>
            </a:br>
            <a:r>
              <a:rPr lang="ru-RU" sz="1600" b="1"/>
              <a:t>Использованные материалы и Интернет-ресурсы</a:t>
            </a:r>
            <a:br>
              <a:rPr lang="ru-RU" sz="1600" b="1"/>
            </a:br>
            <a:r>
              <a:rPr lang="ru-RU"/>
              <a:t> </a:t>
            </a:r>
            <a:r>
              <a:rPr lang="ru-RU" sz="1600"/>
              <a:t>стихотворение Аалы Токомбаева (1904 — 1988)</a:t>
            </a:r>
            <a:r>
              <a:rPr lang="ru-RU"/>
              <a:t/>
            </a:r>
            <a:br>
              <a:rPr lang="ru-RU"/>
            </a:br>
            <a:r>
              <a:rPr lang="ru-RU" sz="2000">
                <a:hlinkClick r:id="rId2"/>
              </a:rPr>
              <a:t>http://im4-tub.yandex.net/i?id=150264273-12</a:t>
            </a:r>
            <a:r>
              <a:rPr lang="ru-RU" sz="2000"/>
              <a:t/>
            </a:r>
            <a:br>
              <a:rPr lang="ru-RU" sz="2000"/>
            </a:br>
            <a:r>
              <a:rPr lang="ru-RU" sz="2000">
                <a:hlinkClick r:id="rId3"/>
              </a:rPr>
              <a:t>http://im0-tub.yandex.net/i?id=71680723-05</a:t>
            </a:r>
            <a:r>
              <a:rPr lang="ru-RU" sz="2000"/>
              <a:t/>
            </a:r>
            <a:br>
              <a:rPr lang="ru-RU" sz="2000"/>
            </a:br>
            <a:r>
              <a:rPr lang="ru-RU" sz="2000">
                <a:hlinkClick r:id="rId4"/>
              </a:rPr>
              <a:t>http://im4-tub.yandex.net/i?id=87254939-05</a:t>
            </a:r>
            <a:r>
              <a:rPr lang="ru-RU" sz="2000"/>
              <a:t/>
            </a:r>
            <a:br>
              <a:rPr lang="ru-RU" sz="2000"/>
            </a:br>
            <a:r>
              <a:rPr lang="ru-RU" sz="2000">
                <a:hlinkClick r:id="rId5"/>
              </a:rPr>
              <a:t>http://im7-tub.yandex.net/i?id=196780693-04</a:t>
            </a:r>
            <a:r>
              <a:rPr lang="ru-RU" sz="2000"/>
              <a:t/>
            </a:r>
            <a:br>
              <a:rPr lang="ru-RU" sz="2000"/>
            </a:br>
            <a:r>
              <a:rPr lang="ru-RU" sz="2000">
                <a:hlinkClick r:id="rId6"/>
              </a:rPr>
              <a:t>http://im3-tub.yandex.net/i?id=118999798-14</a:t>
            </a: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endParaRPr lang="ru-RU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/>
              <a:t>Выполнила учитель начальных классов МОУ СОШ№47 гУлан-Удэ</a:t>
            </a:r>
            <a:br>
              <a:rPr lang="ru-RU" sz="2000"/>
            </a:br>
            <a:r>
              <a:rPr lang="ru-RU" sz="2000"/>
              <a:t>Дряхлоыва Е.Л.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8569325" cy="5903913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692275" y="908050"/>
            <a:ext cx="5270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400" b="1" i="1">
                <a:solidFill>
                  <a:srgbClr val="CC0066"/>
                </a:solidFill>
                <a:latin typeface="Arial Black" pitchFamily="34" charset="0"/>
              </a:rPr>
              <a:t>НЕ ЗАБЫВАЙТЕ СВОИХ МАТЕРЕЙ!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CFF33"/>
            </a:gs>
            <a:gs pos="100000">
              <a:srgbClr val="99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баба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476250"/>
            <a:ext cx="4286250" cy="5715000"/>
          </a:xfrm>
          <a:prstGeom prst="rect">
            <a:avLst/>
          </a:prstGeom>
          <a:noFill/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5076825" y="1989138"/>
            <a:ext cx="3014663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3333CC"/>
                </a:solidFill>
              </a:rPr>
              <a:t>По ночам звучит надрывный кашель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Старенькая женщина слегла…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Много лет она в квартире нашей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Одиноко в комнате жила.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FFCC"/>
            </a:gs>
            <a:gs pos="100000">
              <a:srgbClr val="FF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ба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620713"/>
            <a:ext cx="3810000" cy="57150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755650" y="1916113"/>
            <a:ext cx="3573463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3333CC"/>
                </a:solidFill>
              </a:rPr>
              <a:t>Письма были, только очень редко,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И тогда, не замечая нас,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Все ходила и шептала: «Детки, Вам ко мне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Собраться хоть бы раз.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99FFCC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прости меня м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33375"/>
            <a:ext cx="6554788" cy="4354513"/>
          </a:xfrm>
          <a:prstGeom prst="rect">
            <a:avLst/>
          </a:prstGeom>
          <a:noFill/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965325" y="5010150"/>
            <a:ext cx="49831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 b="1">
                <a:solidFill>
                  <a:srgbClr val="3333CC"/>
                </a:solidFill>
              </a:rPr>
              <a:t>Ваша мать согнулась, поседела,</a:t>
            </a:r>
          </a:p>
          <a:p>
            <a:pPr algn="ctr"/>
            <a:r>
              <a:rPr lang="ru-RU" sz="2000" b="1">
                <a:solidFill>
                  <a:srgbClr val="3333CC"/>
                </a:solidFill>
              </a:rPr>
              <a:t>Что ж поделать - старость подошла…</a:t>
            </a:r>
          </a:p>
          <a:p>
            <a:pPr algn="ctr"/>
            <a:r>
              <a:rPr lang="ru-RU" sz="2000" b="1">
                <a:solidFill>
                  <a:srgbClr val="3333CC"/>
                </a:solidFill>
              </a:rPr>
              <a:t>Как бы хорошо мы посидели</a:t>
            </a:r>
          </a:p>
          <a:p>
            <a:pPr algn="ctr"/>
            <a:r>
              <a:rPr lang="ru-RU" sz="2000" b="1">
                <a:solidFill>
                  <a:srgbClr val="3333CC"/>
                </a:solidFill>
              </a:rPr>
              <a:t>Рядышком у нашего стола.</a:t>
            </a:r>
          </a:p>
          <a:p>
            <a:pPr algn="ctr" eaLnBrk="0" hangingPunct="0"/>
            <a:endParaRPr lang="ru-RU" sz="2000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661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 descr="баба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620713"/>
            <a:ext cx="4725987" cy="5400675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5076825" y="1776413"/>
            <a:ext cx="3671888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3333CC"/>
                </a:solidFill>
              </a:rPr>
              <a:t>Вы под этот стол пешком ходили,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В праздник пели песни до зари,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А потом разъехались, уплыли,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Улетели…Вот и собери!..»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1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4" name="Picture 10" descr="пешком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3" y="549275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прощ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041400"/>
            <a:ext cx="6350000" cy="477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маш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25538"/>
            <a:ext cx="4826000" cy="4464050"/>
          </a:xfrm>
          <a:prstGeom prst="rect">
            <a:avLst/>
          </a:prstGeom>
          <a:noFill/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5724525" y="1516063"/>
            <a:ext cx="30226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3333CC"/>
                </a:solidFill>
              </a:rPr>
              <a:t>Заболела мать. И той же ночью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Телеграф не уставал стучать: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«Дети, срочно! Дети очень срочно!</a:t>
            </a:r>
          </a:p>
          <a:p>
            <a:pPr algn="ctr"/>
            <a:r>
              <a:rPr lang="ru-RU" sz="2400" b="1">
                <a:solidFill>
                  <a:srgbClr val="3333CC"/>
                </a:solidFill>
              </a:rPr>
              <a:t>Приезжайте! Заболела мать!»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254</Words>
  <Application>Microsoft Office PowerPoint</Application>
  <PresentationFormat>Экран (4:3)</PresentationFormat>
  <Paragraphs>45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Arial Black</vt:lpstr>
      <vt:lpstr>Оформление по умолчанию</vt:lpstr>
      <vt:lpstr>Муниципальное общеобразовательное учреждение средняя общеобразовательная школа № 47 г. Улан-Удэ</vt:lpstr>
      <vt:lpstr>Выполнила учитель начальных классов МОУ СОШ№47 гУлан-Удэ Дряхлоыва Е.Л.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Использованные материалы и Интернет-ресурсы  стихотворение Аалы Токомбаева (1904 — 1988) http://im4-tub.yandex.net/i?id=150264273-12 http://im0-tub.yandex.net/i?id=71680723-05 http://im4-tub.yandex.net/i?id=87254939-05 http://im7-tub.yandex.net/i?id=196780693-04 http://im3-tub.yandex.net/i?id=118999798-14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 Андреевич</dc:creator>
  <cp:lastModifiedBy>www.PHILka.RU</cp:lastModifiedBy>
  <cp:revision>29</cp:revision>
  <dcterms:created xsi:type="dcterms:W3CDTF">2010-11-23T10:01:38Z</dcterms:created>
  <dcterms:modified xsi:type="dcterms:W3CDTF">2010-12-17T13:44:39Z</dcterms:modified>
</cp:coreProperties>
</file>