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4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A2775-0601-4D72-89A6-8C7B3AACA5F9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5BDBF-8746-4213-A95B-8F0B4BCD62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815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77DD1-A831-4DCF-A218-A5D3B94F9AB6}" type="datetimeFigureOut">
              <a:rPr lang="ru-RU" smtClean="0"/>
              <a:pPr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1BEB-281E-4F8D-BB05-C2E5C635D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59;&#1095;&#1080;&#1090;&#1077;&#1083;&#1100;&#1089;&#1082;&#1072;&#1103;\&#1046;&#1054;&#1053;&#1050;&#1048;&#1053;&#1040;%20&#1055;&#1048;&#1057;&#1040;&#1053;&#1048;&#1053;&#1040;\&#1086;&#1090;&#1082;&#1088;&#1099;&#1090;&#1099;&#1081;%20&#1091;&#1088;&#1086;&#1082;\theme_song.mp3" TargetMode="Externa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kindbook.ru/file/473.jpg" TargetMode="External"/><Relationship Id="rId13" Type="http://schemas.openxmlformats.org/officeDocument/2006/relationships/hyperlink" Target="http://community.livejournal.com/chtoby_pomnili/292698.html" TargetMode="External"/><Relationship Id="rId3" Type="http://schemas.openxmlformats.org/officeDocument/2006/relationships/hyperlink" Target="http://www.kmrz.ru/catimg/35/353954.jpg" TargetMode="External"/><Relationship Id="rId7" Type="http://schemas.openxmlformats.org/officeDocument/2006/relationships/hyperlink" Target="http://pitermediaport.narod.ru/images/sound/mult/Emerald_city/Emerald_city.jpg" TargetMode="External"/><Relationship Id="rId12" Type="http://schemas.openxmlformats.org/officeDocument/2006/relationships/hyperlink" Target="http://i.allday.ru/uploads/posts/thumbs/1212313810_vig_07.jpg" TargetMode="External"/><Relationship Id="rId2" Type="http://schemas.openxmlformats.org/officeDocument/2006/relationships/hyperlink" Target="http://img.labirint.ru/images/comments_pic/0937/01lab1vkh125270161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raevedcheskiy.narod.ru/img/fit_g_b.jpg" TargetMode="External"/><Relationship Id="rId11" Type="http://schemas.openxmlformats.org/officeDocument/2006/relationships/hyperlink" Target="http://img-fotki.yandex.ru/get/28/val353535.5/0_11cfc_a68a1d49_XL" TargetMode="External"/><Relationship Id="rId5" Type="http://schemas.openxmlformats.org/officeDocument/2006/relationships/hyperlink" Target="http://epizodsspace.no-ip.org/bibl/fant/volkov-a/tayna/2010/obl.jpg" TargetMode="External"/><Relationship Id="rId10" Type="http://schemas.openxmlformats.org/officeDocument/2006/relationships/hyperlink" Target="http://img0.liveinternet.ru/images/attach/c/0/63/207/63207368_1282807674_12.jpg" TargetMode="External"/><Relationship Id="rId4" Type="http://schemas.openxmlformats.org/officeDocument/2006/relationships/hyperlink" Target="http://www.ircenter.ru/files/products/pics/60082/fullsize/28494.jpg" TargetMode="External"/><Relationship Id="rId9" Type="http://schemas.openxmlformats.org/officeDocument/2006/relationships/hyperlink" Target="http://www.ljplus.ru/img/r/e/remochka/Vladimirskij_Volshebnik-Izumrudnogo-goroda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571612"/>
            <a:ext cx="7715304" cy="1957400"/>
          </a:xfrm>
        </p:spPr>
        <p:txBody>
          <a:bodyPr>
            <a:noAutofit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b="1" i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2214554"/>
            <a:ext cx="7572428" cy="4000528"/>
          </a:xfrm>
        </p:spPr>
        <p:txBody>
          <a:bodyPr>
            <a:normAutofit fontScale="40000" lnSpcReduction="20000"/>
          </a:bodyPr>
          <a:lstStyle/>
          <a:p>
            <a:r>
              <a:rPr lang="ru-RU" sz="11000" b="1" i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«Путешествие в волшебную страну» по книге А.М. Волкова «Волшебник Изумрудного города». </a:t>
            </a:r>
          </a:p>
          <a:p>
            <a:endParaRPr lang="ru-RU" dirty="0"/>
          </a:p>
        </p:txBody>
      </p:sp>
      <p:pic>
        <p:nvPicPr>
          <p:cNvPr id="5122" name="Picture 2" descr="H:\Documents and Settings\Aida\Рабочий стол\ТЕКСТУРЫ и фоны, клипарты\96fcfcd110f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83149">
            <a:off x="7560135" y="157960"/>
            <a:ext cx="1244927" cy="1081641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95310" y="1866888"/>
            <a:ext cx="77867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357290" y="428604"/>
            <a:ext cx="60007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effectLst/>
                <a:latin typeface="Bookman Old Style" pitchFamily="18" charset="0"/>
                <a:ea typeface="Times New Roman" pitchFamily="18" charset="0"/>
              </a:rPr>
              <a:t>Урок – игра </a:t>
            </a:r>
            <a:endParaRPr kumimoji="0" lang="ru-RU" sz="4800" b="0" i="1" u="none" strike="noStrike" cap="none" normalizeH="0" baseline="0" dirty="0" smtClean="0">
              <a:ln>
                <a:noFill/>
              </a:ln>
              <a:effectLst/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91471" y="5229200"/>
            <a:ext cx="3770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Учитель начальных классов</a:t>
            </a:r>
          </a:p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ГУО « СШ № 28 г. Гродно»</a:t>
            </a:r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Кулакова Наталья Ивановна</a:t>
            </a:r>
            <a:endParaRPr lang="ru-RU" sz="2000" b="1" i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29124" y="142852"/>
            <a:ext cx="4572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 1959 году книга выходит с цветными рисунками художника Леонида Владимирского. Образы героев, созданные Владимирским, стали наиболее популярными, художник оформил все шесть книг сказочного цикла.</a:t>
            </a:r>
            <a:endParaRPr lang="ru-RU" sz="22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" name="Picture 2" descr="K:\Учительская\ЖОНКИНА ПИСАНИНА\151545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357562"/>
            <a:ext cx="3113192" cy="3286146"/>
          </a:xfrm>
          <a:prstGeom prst="rect">
            <a:avLst/>
          </a:prstGeom>
          <a:noFill/>
        </p:spPr>
      </p:pic>
      <p:pic>
        <p:nvPicPr>
          <p:cNvPr id="3" name="Picture 3" descr="K:\Учительская\ЖОНКИНА ПИСАНИНА\1515450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420662"/>
            <a:ext cx="3357586" cy="4437338"/>
          </a:xfrm>
          <a:prstGeom prst="rect">
            <a:avLst/>
          </a:prstGeom>
          <a:noFill/>
        </p:spPr>
      </p:pic>
      <p:pic>
        <p:nvPicPr>
          <p:cNvPr id="4" name="Picture 4" descr="K:\Учительская\ЖОНКИНА ПИСАНИНА\Vladimirskij_Volshebnik-Izumrudnogo-gorod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14290"/>
            <a:ext cx="4429156" cy="6382170"/>
          </a:xfrm>
          <a:prstGeom prst="rect">
            <a:avLst/>
          </a:prstGeom>
          <a:noFill/>
        </p:spPr>
      </p:pic>
      <p:pic>
        <p:nvPicPr>
          <p:cNvPr id="25605" name="Picture 5" descr="K:\Учительская\ЖОНКИНА ПИСАНИНА\0_11cfc_a68a1d49_X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500042"/>
            <a:ext cx="4572032" cy="5959407"/>
          </a:xfrm>
          <a:prstGeom prst="rect">
            <a:avLst/>
          </a:prstGeom>
          <a:noFill/>
        </p:spPr>
      </p:pic>
      <p:pic>
        <p:nvPicPr>
          <p:cNvPr id="25606" name="Picture 6" descr="K:\Учительская\ЖОНКИНА ПИСАНИНА\1212313810_vig_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428604"/>
            <a:ext cx="6167464" cy="5698736"/>
          </a:xfrm>
          <a:prstGeom prst="rect">
            <a:avLst/>
          </a:prstGeom>
          <a:noFill/>
        </p:spPr>
      </p:pic>
      <p:pic>
        <p:nvPicPr>
          <p:cNvPr id="25607" name="Picture 7" descr="K:\Учительская\ЖОНКИНА ПИСАНИНА\63207368_1282807674_1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1285860"/>
            <a:ext cx="6516215" cy="49387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K:\Учительская\ЖОНКИНА ПИСАНИНА\25-karta-l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3968" y="714356"/>
            <a:ext cx="8140032" cy="5857916"/>
          </a:xfrm>
          <a:prstGeom prst="rect">
            <a:avLst/>
          </a:prstGeom>
          <a:noFill/>
        </p:spPr>
      </p:pic>
      <p:pic>
        <p:nvPicPr>
          <p:cNvPr id="4" name="theme_s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642918"/>
            <a:ext cx="757242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>
              <a:hlinkClick r:id="rId2"/>
            </a:endParaRPr>
          </a:p>
          <a:p>
            <a:r>
              <a:rPr lang="ru-RU" u="sng" dirty="0" smtClean="0">
                <a:hlinkClick r:id="rId2"/>
              </a:rPr>
              <a:t>Интернет источники:</a:t>
            </a:r>
          </a:p>
          <a:p>
            <a:r>
              <a:rPr lang="ru-RU" sz="1400" u="sng" dirty="0" smtClean="0">
                <a:hlinkClick r:id="rId2"/>
              </a:rPr>
              <a:t>http://img.labirint.ru/images/comments_pic/0937/01lab1vkh1252701613.jpg</a:t>
            </a:r>
            <a:r>
              <a:rPr lang="ru-RU" sz="1400" dirty="0" smtClean="0"/>
              <a:t> обложка книги «Желтый туман»</a:t>
            </a:r>
          </a:p>
          <a:p>
            <a:r>
              <a:rPr lang="ru-RU" sz="1400" dirty="0" smtClean="0">
                <a:hlinkClick r:id="rId3"/>
              </a:rPr>
              <a:t>http://www.kmrz.ru/catimg/35/353954.jpg</a:t>
            </a:r>
            <a:r>
              <a:rPr lang="ru-RU" sz="1400" dirty="0" smtClean="0"/>
              <a:t> обложка книги «Огненный бог </a:t>
            </a:r>
            <a:r>
              <a:rPr lang="ru-RU" sz="1400" dirty="0" err="1" smtClean="0"/>
              <a:t>Марранов</a:t>
            </a:r>
            <a:r>
              <a:rPr lang="ru-RU" sz="1400" dirty="0" smtClean="0"/>
              <a:t>»</a:t>
            </a:r>
          </a:p>
          <a:p>
            <a:r>
              <a:rPr lang="ru-RU" sz="1400" u="sng" dirty="0" smtClean="0">
                <a:hlinkClick r:id="rId4"/>
              </a:rPr>
              <a:t>http://www.ircenter.ru/files/products/pics/60082/fullsize/28494.jpg</a:t>
            </a:r>
            <a:r>
              <a:rPr lang="ru-RU" sz="1400" dirty="0" smtClean="0"/>
              <a:t>  «Семь подземных королей»</a:t>
            </a:r>
          </a:p>
          <a:p>
            <a:r>
              <a:rPr lang="ru-RU" sz="1400" u="sng" dirty="0" smtClean="0">
                <a:hlinkClick r:id="rId5"/>
              </a:rPr>
              <a:t>http://epizodsspace.no-ip.org/bibl/fant/volkov-a/tayna/2010/obl.jpg</a:t>
            </a:r>
            <a:r>
              <a:rPr lang="ru-RU" sz="1400" dirty="0" smtClean="0"/>
              <a:t>  «Тайна заброшенного замка»</a:t>
            </a:r>
          </a:p>
          <a:p>
            <a:r>
              <a:rPr lang="ru-RU" sz="1400" u="sng" dirty="0" smtClean="0">
                <a:hlinkClick r:id="rId6"/>
              </a:rPr>
              <a:t>http://kraevedcheskiy.narod.ru/img/fit_g_b.jpg</a:t>
            </a:r>
            <a:r>
              <a:rPr lang="ru-RU" sz="1400" u="sng" dirty="0" smtClean="0"/>
              <a:t> вид </a:t>
            </a:r>
            <a:r>
              <a:rPr lang="ru-RU" sz="1400" u="sng" dirty="0" err="1" smtClean="0"/>
              <a:t>Усть</a:t>
            </a:r>
            <a:r>
              <a:rPr lang="ru-RU" sz="1400" u="sng" dirty="0" smtClean="0"/>
              <a:t>- </a:t>
            </a:r>
            <a:r>
              <a:rPr lang="ru-RU" sz="1400" u="sng" dirty="0" err="1" smtClean="0"/>
              <a:t>Каменогорска</a:t>
            </a:r>
            <a:endParaRPr lang="ru-RU" sz="1400" dirty="0" smtClean="0"/>
          </a:p>
          <a:p>
            <a:r>
              <a:rPr lang="ru-RU" sz="1400" u="sng" dirty="0" smtClean="0">
                <a:hlinkClick r:id="rId7"/>
              </a:rPr>
              <a:t>http://pitermediaport.narod.ru/images/sound/mult/Emerald_city/Emerald_city.jpg</a:t>
            </a:r>
            <a:r>
              <a:rPr lang="ru-RU" sz="1400" dirty="0" smtClean="0"/>
              <a:t>  кадр из мультфильма</a:t>
            </a:r>
          </a:p>
          <a:p>
            <a:r>
              <a:rPr lang="ru-RU" sz="1400" u="sng" dirty="0" smtClean="0">
                <a:hlinkClick r:id="rId8"/>
              </a:rPr>
              <a:t>http://kindbook.ru/file/473.jpg</a:t>
            </a:r>
            <a:r>
              <a:rPr lang="ru-RU" sz="1400" dirty="0" smtClean="0"/>
              <a:t>  «</a:t>
            </a:r>
            <a:r>
              <a:rPr lang="ru-RU" sz="1400" dirty="0" err="1" smtClean="0"/>
              <a:t>Урфин</a:t>
            </a:r>
            <a:r>
              <a:rPr lang="ru-RU" sz="1400" dirty="0" smtClean="0"/>
              <a:t> </a:t>
            </a:r>
            <a:r>
              <a:rPr lang="ru-RU" sz="1400" dirty="0" err="1" smtClean="0"/>
              <a:t>Джюс</a:t>
            </a:r>
            <a:r>
              <a:rPr lang="ru-RU" sz="1400" dirty="0" smtClean="0"/>
              <a:t> и его деревянные солдаты»</a:t>
            </a:r>
          </a:p>
          <a:p>
            <a:r>
              <a:rPr lang="ru-RU" sz="1400" dirty="0" err="1" smtClean="0"/>
              <a:t>Илюстрации</a:t>
            </a:r>
            <a:r>
              <a:rPr lang="ru-RU" sz="1400" dirty="0" smtClean="0"/>
              <a:t> </a:t>
            </a:r>
            <a:r>
              <a:rPr lang="ru-RU" sz="1400" dirty="0" err="1" smtClean="0"/>
              <a:t>Влаимирского</a:t>
            </a:r>
            <a:r>
              <a:rPr lang="ru-RU" sz="1400" dirty="0" smtClean="0"/>
              <a:t>: </a:t>
            </a:r>
            <a:r>
              <a:rPr lang="ru-RU" sz="1400" dirty="0" smtClean="0">
                <a:hlinkClick r:id="rId9"/>
              </a:rPr>
              <a:t>http://www.ljplus.ru/img/r/e/remochka/Vladimirskij_Volshebnik-Izumrudnogo-goroda1.jpg</a:t>
            </a:r>
            <a:r>
              <a:rPr lang="ru-RU" sz="1400" dirty="0" smtClean="0"/>
              <a:t> </a:t>
            </a:r>
            <a:r>
              <a:rPr lang="ru-RU" sz="1400" u="sng" dirty="0" smtClean="0">
                <a:hlinkClick r:id="rId10"/>
              </a:rPr>
              <a:t>http://img0.liveinternet.ru/images/attach/c/0/63/207/63207368_1282807674_12.jpg</a:t>
            </a:r>
            <a:r>
              <a:rPr lang="ru-RU" sz="1400" dirty="0" smtClean="0"/>
              <a:t> </a:t>
            </a:r>
            <a:r>
              <a:rPr lang="ru-RU" sz="1400" dirty="0" err="1" smtClean="0"/>
              <a:t>гингема</a:t>
            </a:r>
            <a:endParaRPr lang="ru-RU" sz="1400" dirty="0" smtClean="0"/>
          </a:p>
          <a:p>
            <a:r>
              <a:rPr lang="ru-RU" sz="1400" u="sng" dirty="0" smtClean="0">
                <a:hlinkClick r:id="rId11"/>
              </a:rPr>
              <a:t>http://img-fotki.yandex.ru/get/28/val353535.5/0_11cfc_a68a1d49_XL</a:t>
            </a:r>
            <a:r>
              <a:rPr lang="ru-RU" sz="1400" dirty="0" smtClean="0"/>
              <a:t> дровосек</a:t>
            </a:r>
            <a:r>
              <a:rPr lang="ru-RU" sz="1400" u="sng" dirty="0" smtClean="0">
                <a:hlinkClick r:id="rId12"/>
              </a:rPr>
              <a:t> http://i.allday.ru/uploads/posts/thumbs/1212313810_vig_07.jpg</a:t>
            </a:r>
            <a:r>
              <a:rPr lang="ru-RU" sz="1400" dirty="0" smtClean="0"/>
              <a:t> </a:t>
            </a:r>
            <a:r>
              <a:rPr lang="ru-RU" sz="1400" dirty="0" err="1" smtClean="0"/>
              <a:t>элли</a:t>
            </a:r>
            <a:r>
              <a:rPr lang="ru-RU" sz="1400" dirty="0" smtClean="0"/>
              <a:t> и страшила</a:t>
            </a:r>
          </a:p>
          <a:p>
            <a:r>
              <a:rPr lang="ru-RU" sz="1400" dirty="0" smtClean="0"/>
              <a:t> Использованы материалы:</a:t>
            </a:r>
            <a:r>
              <a:rPr lang="ru-RU" sz="1400" b="1" cap="all" dirty="0" smtClean="0"/>
              <a:t> </a:t>
            </a:r>
          </a:p>
          <a:p>
            <a:r>
              <a:rPr lang="ru-RU" sz="1200" cap="all" dirty="0" smtClean="0"/>
              <a:t>Турнир знатоков сказки А.М. Волкова «Волшебник Изумрудного города»  </a:t>
            </a:r>
            <a:r>
              <a:rPr lang="ru-RU" sz="1200" dirty="0" smtClean="0"/>
              <a:t>Составитель: Галушко Н.В., ведущий методист  ЦГДБ г. Большой Камень</a:t>
            </a:r>
          </a:p>
          <a:p>
            <a:r>
              <a:rPr lang="ru-RU" sz="1200" dirty="0" smtClean="0">
                <a:hlinkClick r:id="rId13"/>
              </a:rPr>
              <a:t>http://community.livejournal.com/chtoby_pomnili/292698.html</a:t>
            </a:r>
            <a:r>
              <a:rPr lang="ru-RU" sz="1200" dirty="0" smtClean="0"/>
              <a:t>  биография </a:t>
            </a:r>
          </a:p>
          <a:p>
            <a:r>
              <a:rPr lang="ru-RU" sz="1200" dirty="0" smtClean="0"/>
              <a:t>Материалы издательского дома «Первое сентября»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K:\Учительская\ЖОНКИНА ПИСАНИНА\64794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4011515" cy="4857784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14414" y="1000108"/>
            <a:ext cx="392909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</a:rPr>
              <a:t>« В своей сказке я старался показать, что самое  лучшее, самое дорогое на свете - это дружба и взаимная выручка.»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</a:rPr>
              <a:t>                                                          А. Волков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Учительская\ЖОНКИНА ПИСАНИНА\Волков\220px-Volkov_s_knig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2959294" cy="392779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6216" y="2071678"/>
            <a:ext cx="4857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Александр Волков</a:t>
            </a:r>
            <a:endParaRPr lang="ru-RU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4643446"/>
            <a:ext cx="5131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(1891 – 1977)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500570"/>
            <a:ext cx="65008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Родился 14 июля 1891 года в городе Усть-Каменогорск 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(Казахстан) в семье военного фельдфебеля и портнихи.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8193" name="Picture 1" descr="K:\Учительская\ЖОНКИНА ПИСАНИНА\fit_g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28604"/>
            <a:ext cx="6286544" cy="39990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857232"/>
            <a:ext cx="450059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Читать научился в трехлетнем возрасте. В начальном училище учился на «отлично», переходя из класса в класс только с наградами. В 6 лет Волкова приняли сразу во второй класс городского училища, и в 12 лет он закончил его лучшим учеником.</a:t>
            </a:r>
          </a:p>
          <a:p>
            <a:endParaRPr lang="ru-RU" dirty="0"/>
          </a:p>
        </p:txBody>
      </p:sp>
      <p:pic>
        <p:nvPicPr>
          <p:cNvPr id="7169" name="Picture 1" descr="K:\Учительская\ЖОНКИНА ПИСАНИНА\151545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181376"/>
            <a:ext cx="2428892" cy="36041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42860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 16 лет Волков становится воспитанником Томского учительского института.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K:\Учительская\ЖОНКИНА ПИСАНИНА\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2286016" cy="3592311"/>
          </a:xfrm>
          <a:prstGeom prst="rect">
            <a:avLst/>
          </a:prstGeom>
          <a:noFill/>
        </p:spPr>
      </p:pic>
      <p:pic>
        <p:nvPicPr>
          <p:cNvPr id="2051" name="Picture 3" descr="K:\Учительская\ЖОНКИНА ПИСАНИНА\370px-Учительский_институ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2995" y="3714752"/>
            <a:ext cx="5803047" cy="27446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Учительская\ЖОНКИНА ПИСАНИНА\250px-L_frank_ba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14356"/>
            <a:ext cx="3000396" cy="430890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5214950"/>
            <a:ext cx="3565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Френк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Лиман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Баум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8" name="Picture 4" descr="K:\Учительская\ЖОНКИНА ПИСАНИНА\220px-Wizard_title_p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3214710" cy="44713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1357290" y="1071546"/>
          <a:ext cx="3143272" cy="3789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Точечный рисунок" r:id="rId3" imgW="1619476" imgH="2000000" progId="PBrush">
                  <p:embed/>
                </p:oleObj>
              </mc:Choice>
              <mc:Fallback>
                <p:oleObj name="Точечный рисунок" r:id="rId3" imgW="1619476" imgH="2000000" progId="PBrush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1071546"/>
                        <a:ext cx="3143272" cy="3789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17"/>
          <p:cNvGraphicFramePr>
            <a:graphicFrameLocks noChangeAspect="1"/>
          </p:cNvGraphicFramePr>
          <p:nvPr/>
        </p:nvGraphicFramePr>
        <p:xfrm>
          <a:off x="5500694" y="928670"/>
          <a:ext cx="3030030" cy="3881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Точечный рисунок" r:id="rId5" imgW="1467055" imgH="2000000" progId="PBrush">
                  <p:embed/>
                </p:oleObj>
              </mc:Choice>
              <mc:Fallback>
                <p:oleObj name="Точечный рисунок" r:id="rId5" imgW="1467055" imgH="2000000" progId="PBrush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94" y="928670"/>
                        <a:ext cx="3030030" cy="38814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71670" y="214290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Первое издание книги.</a:t>
            </a:r>
            <a:endParaRPr lang="ru-RU" sz="3200" i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5072074"/>
            <a:ext cx="63579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 1939 году «Волшебник 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Изумрудного города» вышел в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         «</a:t>
            </a:r>
            <a:r>
              <a:rPr 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Детиздате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». Иллюстрирован черно-белыми штриховыми рисунками Николая  Радлова.</a:t>
            </a:r>
            <a:endParaRPr lang="ru-RU" sz="20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K:\Учительская\ЖОНКИНА ПИСАНИНА\4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3506843" cy="4643470"/>
          </a:xfrm>
          <a:prstGeom prst="rect">
            <a:avLst/>
          </a:prstGeom>
          <a:noFill/>
        </p:spPr>
      </p:pic>
      <p:pic>
        <p:nvPicPr>
          <p:cNvPr id="23557" name="Picture 5" descr="K:\Учительская\ЖОНКИНА ПИСАНИНА\284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146175"/>
            <a:ext cx="3048000" cy="4564063"/>
          </a:xfrm>
          <a:prstGeom prst="rect">
            <a:avLst/>
          </a:prstGeom>
          <a:noFill/>
        </p:spPr>
      </p:pic>
      <p:pic>
        <p:nvPicPr>
          <p:cNvPr id="23558" name="Picture 6" descr="K:\Учительская\ЖОНКИНА ПИСАНИНА\3539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071678"/>
            <a:ext cx="3357586" cy="4409360"/>
          </a:xfrm>
          <a:prstGeom prst="rect">
            <a:avLst/>
          </a:prstGeom>
          <a:noFill/>
        </p:spPr>
      </p:pic>
      <p:pic>
        <p:nvPicPr>
          <p:cNvPr id="23559" name="Picture 7" descr="K:\Учительская\ЖОНКИНА ПИСАНИНА\01lab1vkh12527016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214290"/>
            <a:ext cx="3519491" cy="4440998"/>
          </a:xfrm>
          <a:prstGeom prst="rect">
            <a:avLst/>
          </a:prstGeom>
          <a:noFill/>
        </p:spPr>
      </p:pic>
      <p:pic>
        <p:nvPicPr>
          <p:cNvPr id="23560" name="Picture 8" descr="K:\Учительская\ЖОНКИНА ПИСАНИНА\ob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2786058"/>
            <a:ext cx="3033199" cy="39052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-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4-13</Template>
  <TotalTime>147</TotalTime>
  <Words>321</Words>
  <Application>Microsoft Office PowerPoint</Application>
  <PresentationFormat>Экран (4:3)</PresentationFormat>
  <Paragraphs>39</Paragraphs>
  <Slides>12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4-13</vt:lpstr>
      <vt:lpstr>Точечный рисунок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Волков</dc:title>
  <dc:creator>Admin</dc:creator>
  <dc:description>http://aida.ucoz.ru</dc:description>
  <cp:lastModifiedBy>-</cp:lastModifiedBy>
  <cp:revision>25</cp:revision>
  <dcterms:created xsi:type="dcterms:W3CDTF">2011-02-05T16:42:17Z</dcterms:created>
  <dcterms:modified xsi:type="dcterms:W3CDTF">2013-01-19T21:24:34Z</dcterms:modified>
</cp:coreProperties>
</file>