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8" r:id="rId10"/>
    <p:sldId id="269" r:id="rId11"/>
    <p:sldId id="270" r:id="rId12"/>
    <p:sldId id="272" r:id="rId13"/>
    <p:sldId id="273" r:id="rId14"/>
    <p:sldId id="281" r:id="rId15"/>
    <p:sldId id="276" r:id="rId16"/>
    <p:sldId id="277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93" autoAdjust="0"/>
    <p:restoredTop sz="94755" autoAdjust="0"/>
  </p:normalViewPr>
  <p:slideViewPr>
    <p:cSldViewPr>
      <p:cViewPr varScale="1">
        <p:scale>
          <a:sx n="48" d="100"/>
          <a:sy n="48" d="100"/>
        </p:scale>
        <p:origin x="-5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E90DD7D-58B1-4363-B470-E84DB70F7591}" type="datetimeFigureOut">
              <a:rPr lang="ru-RU" smtClean="0"/>
              <a:t>05.03.2008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003E748-C725-4425-82AB-56EB51BF5E6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98641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Зависимость плавления и застывания шоколада от его состава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СОЛОВЬЕВА ДАРЬЯ. МОУ ГИМНАЗИЯ №1, 6 «В» КЛАСС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Мои документы\Мои рисунки\7\7 0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21510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Мои документы\Мои рисунки\7\7 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6643734" cy="6876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Рабочий стол\енгшщ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0"/>
            <a:ext cx="835824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Фото2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Documents and Settings\admin\Мои документы\Мои рисунки\7\7 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571480"/>
            <a:ext cx="4492554" cy="592935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/>
          </p:cNvPicPr>
          <p:nvPr>
            <p:ph type="pic" idx="1"/>
          </p:nvPr>
        </p:nvPicPr>
        <p:blipFill>
          <a:blip r:embed="rId2"/>
          <a:srcRect t="3476" b="3476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1.Чем БОЛЬШЕ ЖИРОВ РАСТИТЕЛЬНОГО ПРОИСХОЖДЕНИЯ, ТЕМ БЫСТРЕЕ ШОКОЛАД ТАЕТ;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2.Чем БОЛЬШЕ ЖИРОВ ЖИВОТНОГО ПРОИСХОЖДЕНИЯ. ТЕМ БЫСТРЕЕ ЗАМЕРЗАЕТ.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ru-RU" dirty="0"/>
              <a:t> </a:t>
            </a:r>
          </a:p>
          <a:p>
            <a:pPr lvl="0"/>
            <a:r>
              <a:rPr lang="ru-RU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Любите ли вы шоколад?</a:t>
            </a:r>
          </a:p>
          <a:p>
            <a:pPr lvl="0"/>
            <a:r>
              <a:rPr lang="ru-RU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Какой шоколад Вы предпочитаете: горький, сладкий?</a:t>
            </a:r>
          </a:p>
          <a:p>
            <a:pPr lvl="0"/>
            <a:r>
              <a:rPr lang="ru-RU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Верно ли утверждение, что шоколад способствует   лучшей работе мозга?  Да         Нет</a:t>
            </a:r>
          </a:p>
          <a:p>
            <a:pPr lvl="0"/>
            <a:r>
              <a:rPr lang="ru-RU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Полезен ли шоколад?   			Да         Нет</a:t>
            </a:r>
          </a:p>
          <a:p>
            <a:pPr lvl="0"/>
            <a:r>
              <a:rPr lang="ru-RU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Надо ли изучать свойства шоколада?		Да	НЕТ</a:t>
            </a:r>
          </a:p>
          <a:p>
            <a:pPr lvl="0"/>
            <a:r>
              <a:rPr lang="ru-RU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Велика  ли  роль  шоколада   в жизни человека?  Да  Нет</a:t>
            </a:r>
          </a:p>
          <a:p>
            <a:pPr lvl="0"/>
            <a:r>
              <a:rPr lang="ru-RU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Как ты считаешь, какой шоколад плавится быстрее: горький или сладкий?</a:t>
            </a:r>
          </a:p>
          <a:p>
            <a:pPr lvl="0"/>
            <a:r>
              <a:rPr lang="ru-RU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Обладает ли шоколад отрицательными    свойствами? Если да, то какими?</a:t>
            </a:r>
          </a:p>
          <a:p>
            <a:r>
              <a:rPr lang="ru-RU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3" y="2145750"/>
          <a:ext cx="6762774" cy="2566500"/>
        </p:xfrm>
        <a:graphic>
          <a:graphicData uri="http://schemas.openxmlformats.org/drawingml/2006/table">
            <a:tbl>
              <a:tblPr/>
              <a:tblGrid>
                <a:gridCol w="1073356"/>
                <a:gridCol w="686696"/>
                <a:gridCol w="686696"/>
                <a:gridCol w="686070"/>
                <a:gridCol w="686070"/>
                <a:gridCol w="686070"/>
                <a:gridCol w="686070"/>
                <a:gridCol w="686070"/>
                <a:gridCol w="885676"/>
              </a:tblGrid>
              <a:tr h="285167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ВОПРОСЫ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167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333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Calibri"/>
                          <a:ea typeface="Calibri"/>
                          <a:cs typeface="Times New Roman"/>
                        </a:rPr>
                        <a:t>ДА/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Calibri"/>
                          <a:ea typeface="Calibri"/>
                          <a:cs typeface="Times New Roman"/>
                        </a:rPr>
                        <a:t>ДА/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Calibri"/>
                          <a:ea typeface="Calibri"/>
                          <a:cs typeface="Times New Roman"/>
                        </a:rPr>
                        <a:t>ДА/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Calibri"/>
                          <a:ea typeface="Calibri"/>
                          <a:cs typeface="Times New Roman"/>
                        </a:rPr>
                        <a:t>ДА/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Calibri"/>
                          <a:ea typeface="Calibri"/>
                          <a:cs typeface="Times New Roman"/>
                        </a:rPr>
                        <a:t>ДА/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Calibri"/>
                          <a:ea typeface="Calibri"/>
                          <a:cs typeface="Times New Roman"/>
                        </a:rPr>
                        <a:t>ДА/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Calibri"/>
                          <a:ea typeface="Calibri"/>
                          <a:cs typeface="Times New Roman"/>
                        </a:rPr>
                        <a:t>ДА/</a:t>
                      </a: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latin typeface="Calibri"/>
                          <a:ea typeface="Calibri"/>
                          <a:cs typeface="Times New Roman"/>
                        </a:rPr>
                        <a:t>ДА/НЕТ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333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УЧАЩИЕСЯ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19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167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УЧИТЕЛЯ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0333"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РЕЗУЛЬТАТЫ ОПРОСА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89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82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85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78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78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67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75</a:t>
                      </a:r>
                      <a:endParaRPr lang="ru-RU" sz="10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107" marR="61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0"/>
            <a:ext cx="713464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ИТОГИ  ОПРОСА   ПО  ТЕМЕ  ПРОЕКТА</a:t>
            </a:r>
          </a:p>
          <a:p>
            <a:pPr marL="0" marR="0" lvl="0" indent="2270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«ПЛАВЛЕНИЕ И КРИСТАЛЛИЗАЦИЯ  ШОКОЛАДА»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2270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u="sng" dirty="0" smtClean="0">
                <a:solidFill>
                  <a:srgbClr val="C00000"/>
                </a:solidFill>
              </a:rPr>
              <a:t>ПРЕДМЕТ ИССЛЕДОВАНИЯ</a:t>
            </a:r>
            <a:r>
              <a:rPr lang="ru-RU" dirty="0" smtClean="0"/>
              <a:t>: ПЛАВЛЕНИЕ И ОТВЕРДЕВАНИЕ ШОКОЛАДА;</a:t>
            </a:r>
          </a:p>
          <a:p>
            <a:r>
              <a:rPr lang="ru-RU" u="sng" dirty="0" smtClean="0">
                <a:solidFill>
                  <a:srgbClr val="C00000"/>
                </a:solidFill>
              </a:rPr>
              <a:t>АКТУАЛЬНОСТЬ И НОВИЗНА</a:t>
            </a:r>
            <a:r>
              <a:rPr lang="ru-RU" dirty="0" smtClean="0"/>
              <a:t>: НОВЕЙШИЕ ЗНАНИЯ – В ПРОИЗХВОДСТВО ПИТАНИЯ4</a:t>
            </a:r>
          </a:p>
          <a:p>
            <a:r>
              <a:rPr lang="ru-RU" u="sng" dirty="0" smtClean="0">
                <a:solidFill>
                  <a:srgbClr val="C00000"/>
                </a:solidFill>
              </a:rPr>
              <a:t>ЦЕЛИ И ЗАДАЧИ</a:t>
            </a:r>
            <a:r>
              <a:rPr lang="ru-RU" dirty="0" smtClean="0"/>
              <a:t>:ОПРЕДЕЛЕНИЕ ЗАВИСИМОСТИ ТЕМПЕРАТУРЫ И ВРЕМЕНИ ПЛАВЛЕНИЯ ОТ СОСТАВА РАЗЛИЧНЫХ СОРТОВ ШОКОЛАДА;</a:t>
            </a:r>
          </a:p>
          <a:p>
            <a:r>
              <a:rPr lang="ru-RU" u="sng" dirty="0" smtClean="0">
                <a:solidFill>
                  <a:srgbClr val="C00000"/>
                </a:solidFill>
              </a:rPr>
              <a:t>МЕТОД ИССЛЕДОВАНИЯ</a:t>
            </a:r>
            <a:r>
              <a:rPr lang="ru-RU" dirty="0" smtClean="0"/>
              <a:t>:ЭКСПЕРИМЕНТ.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шокола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85794"/>
            <a:ext cx="7215238" cy="544038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Мои документы\Мои рисунки\7\7 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0"/>
            <a:ext cx="685804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Мои документы\Мои рисунки\7\7 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1537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Мои документы\Мои рисунки\7\7 0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</TotalTime>
  <Words>140</Words>
  <Application>Microsoft Office PowerPoint</Application>
  <PresentationFormat>Экран (4:3)</PresentationFormat>
  <Paragraphs>71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Зависимость плавления и застывания шоколада от его состава</vt:lpstr>
      <vt:lpstr>ВВЕДЕНИЕ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ВЫВОД</vt:lpstr>
      <vt:lpstr>АНКЕТА</vt:lpstr>
      <vt:lpstr>Слайд 17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Зависимость плавления и застывания шоколада от его состава</dc:title>
  <dc:creator>admin</dc:creator>
  <cp:lastModifiedBy>admin</cp:lastModifiedBy>
  <cp:revision>9</cp:revision>
  <dcterms:created xsi:type="dcterms:W3CDTF">2008-03-04T21:46:48Z</dcterms:created>
  <dcterms:modified xsi:type="dcterms:W3CDTF">2008-03-04T23:09:50Z</dcterms:modified>
</cp:coreProperties>
</file>