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1" r:id="rId4"/>
    <p:sldId id="262" r:id="rId5"/>
    <p:sldId id="263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20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DDFA77-F398-44DE-8867-A5318832653E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99DF1D-63EC-4328-87EF-051F000C99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DDFA77-F398-44DE-8867-A5318832653E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99DF1D-63EC-4328-87EF-051F000C99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DDFA77-F398-44DE-8867-A5318832653E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99DF1D-63EC-4328-87EF-051F000C99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DDFA77-F398-44DE-8867-A5318832653E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99DF1D-63EC-4328-87EF-051F000C99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DDFA77-F398-44DE-8867-A5318832653E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99DF1D-63EC-4328-87EF-051F000C99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DDFA77-F398-44DE-8867-A5318832653E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99DF1D-63EC-4328-87EF-051F000C99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DDFA77-F398-44DE-8867-A5318832653E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99DF1D-63EC-4328-87EF-051F000C99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DDFA77-F398-44DE-8867-A5318832653E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99DF1D-63EC-4328-87EF-051F000C99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DDFA77-F398-44DE-8867-A5318832653E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99DF1D-63EC-4328-87EF-051F000C99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DDFA77-F398-44DE-8867-A5318832653E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99DF1D-63EC-4328-87EF-051F000C99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DDFA77-F398-44DE-8867-A5318832653E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99DF1D-63EC-4328-87EF-051F000C99D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30DDFA77-F398-44DE-8867-A5318832653E}" type="datetimeFigureOut">
              <a:rPr lang="ru-RU" smtClean="0"/>
              <a:pPr/>
              <a:t>16.12.2011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299DF1D-63EC-4328-87EF-051F000C99D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latin typeface="Book Antiqua" pitchFamily="18" charset="0"/>
              </a:rPr>
              <a:t>Функция менеджмента «</a:t>
            </a:r>
            <a:r>
              <a:rPr lang="ru-RU" sz="5400" dirty="0" smtClean="0"/>
              <a:t>Контроль»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63888" y="3645024"/>
            <a:ext cx="5114778" cy="1101248"/>
          </a:xfrm>
        </p:spPr>
        <p:txBody>
          <a:bodyPr/>
          <a:lstStyle/>
          <a:p>
            <a:r>
              <a:rPr lang="ru-RU" i="1" dirty="0" smtClean="0"/>
              <a:t>КОНТРОЛЬ – СИСТЕМА НАБЛЮДЕНИЯ ЗА ДЕЯТЕЛЬНОСТЬЮ ФИРМЫ.</a:t>
            </a:r>
            <a:endParaRPr lang="ru-RU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932040" y="5589240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427984" y="5589240"/>
            <a:ext cx="4464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Подготовила:  </a:t>
            </a:r>
            <a:r>
              <a:rPr lang="ru-RU" sz="1600" dirty="0" err="1" smtClean="0"/>
              <a:t>Лучшева</a:t>
            </a:r>
            <a:r>
              <a:rPr lang="ru-RU" sz="1600" dirty="0" smtClean="0"/>
              <a:t> Т.А.</a:t>
            </a:r>
          </a:p>
          <a:p>
            <a:r>
              <a:rPr lang="ru-RU" sz="1600" dirty="0" smtClean="0"/>
              <a:t>Учитель истории и обществознания </a:t>
            </a:r>
          </a:p>
          <a:p>
            <a:r>
              <a:rPr lang="ru-RU" sz="1600" dirty="0" smtClean="0"/>
              <a:t>ГОУ СОШ № 128, г. Санкт-Петербург</a:t>
            </a:r>
            <a:endParaRPr lang="ru-RU" sz="1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Виды контроля</a:t>
            </a:r>
            <a:endParaRPr lang="ru-RU" sz="4400" dirty="0"/>
          </a:p>
        </p:txBody>
      </p:sp>
      <p:pic>
        <p:nvPicPr>
          <p:cNvPr id="4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488" y="1000108"/>
            <a:ext cx="4478202" cy="4000528"/>
          </a:xfrm>
        </p:spPr>
      </p:pic>
      <p:pic>
        <p:nvPicPr>
          <p:cNvPr id="5" name="Рисунок 4" descr="ревизия.jpg"/>
          <p:cNvPicPr>
            <a:picLocks noChangeAspect="1"/>
          </p:cNvPicPr>
          <p:nvPr/>
        </p:nvPicPr>
        <p:blipFill>
          <a:blip r:embed="rId2" cstate="print">
            <a:lum bright="20000" contrast="30000"/>
          </a:blip>
          <a:stretch>
            <a:fillRect/>
          </a:stretch>
        </p:blipFill>
        <p:spPr>
          <a:xfrm>
            <a:off x="2857488" y="1000108"/>
            <a:ext cx="4500594" cy="400052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текущий к.jpg"/>
          <p:cNvPicPr>
            <a:picLocks noChangeAspect="1"/>
          </p:cNvPicPr>
          <p:nvPr/>
        </p:nvPicPr>
        <p:blipFill>
          <a:blip r:embed="rId2" cstate="print">
            <a:lum bright="10000" contrast="20000"/>
          </a:blip>
          <a:stretch>
            <a:fillRect/>
          </a:stretch>
        </p:blipFill>
        <p:spPr>
          <a:xfrm>
            <a:off x="5214942" y="1285860"/>
            <a:ext cx="2428882" cy="2428892"/>
          </a:xfrm>
          <a:prstGeom prst="rect">
            <a:avLst/>
          </a:prstGeom>
        </p:spPr>
      </p:pic>
      <p:pic>
        <p:nvPicPr>
          <p:cNvPr id="4" name="Рисунок 3" descr="ревизия.jpg"/>
          <p:cNvPicPr>
            <a:picLocks noChangeAspect="1"/>
          </p:cNvPicPr>
          <p:nvPr/>
        </p:nvPicPr>
        <p:blipFill>
          <a:blip r:embed="rId3" cstate="print">
            <a:lum contrast="20000"/>
          </a:blip>
          <a:stretch>
            <a:fillRect/>
          </a:stretch>
        </p:blipFill>
        <p:spPr>
          <a:xfrm>
            <a:off x="5715008" y="3714752"/>
            <a:ext cx="2552710" cy="250033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28596" y="500042"/>
            <a:ext cx="5214974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 Black" pitchFamily="34" charset="0"/>
              </a:rPr>
              <a:t>Предварительный контроль.</a:t>
            </a:r>
          </a:p>
          <a:p>
            <a:r>
              <a:rPr lang="ru-RU" dirty="0" smtClean="0">
                <a:latin typeface="Arial Black" pitchFamily="34" charset="0"/>
              </a:rPr>
              <a:t>проводится на стадиях составления планов.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3200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 Black" pitchFamily="34" charset="0"/>
              </a:rPr>
              <a:t>Текущий контроль.</a:t>
            </a:r>
          </a:p>
          <a:p>
            <a:r>
              <a:rPr lang="ru-RU" dirty="0" smtClean="0">
                <a:latin typeface="Arial Black" pitchFamily="34" charset="0"/>
              </a:rPr>
              <a:t>Проводится в ходе выполнения.  </a:t>
            </a:r>
          </a:p>
          <a:p>
            <a:endParaRPr lang="ru-RU" dirty="0" smtClean="0">
              <a:latin typeface="Arial Black" pitchFamily="34" charset="0"/>
            </a:endParaRPr>
          </a:p>
          <a:p>
            <a:endParaRPr lang="ru-RU" dirty="0" smtClean="0"/>
          </a:p>
          <a:p>
            <a:endParaRPr lang="ru-RU" sz="2800" i="1" dirty="0" smtClean="0"/>
          </a:p>
          <a:p>
            <a:r>
              <a:rPr lang="ru-RU" sz="3200" i="1" dirty="0" smtClean="0">
                <a:solidFill>
                  <a:schemeClr val="accent3">
                    <a:lumMod val="75000"/>
                  </a:schemeClr>
                </a:solidFill>
                <a:latin typeface="Arial Black" pitchFamily="34" charset="0"/>
              </a:rPr>
              <a:t>Заключительный контроль.</a:t>
            </a:r>
          </a:p>
          <a:p>
            <a:r>
              <a:rPr lang="ru-RU" dirty="0" smtClean="0">
                <a:latin typeface="Arial Black" pitchFamily="34" charset="0"/>
              </a:rPr>
              <a:t>Проводится при оценке результатов деятельности фирмы</a:t>
            </a:r>
          </a:p>
          <a:p>
            <a:endParaRPr lang="ru-RU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текущий к.jpg"/>
          <p:cNvPicPr>
            <a:picLocks noChangeAspect="1"/>
          </p:cNvPicPr>
          <p:nvPr/>
        </p:nvPicPr>
        <p:blipFill>
          <a:blip r:embed="rId2" cstate="print">
            <a:lum contrast="30000"/>
          </a:blip>
          <a:stretch>
            <a:fillRect/>
          </a:stretch>
        </p:blipFill>
        <p:spPr>
          <a:xfrm>
            <a:off x="5286380" y="785794"/>
            <a:ext cx="3071834" cy="500066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71472" y="1071546"/>
            <a:ext cx="571504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Arial Black" pitchFamily="34" charset="0"/>
              </a:rPr>
              <a:t>Ревизии</a:t>
            </a:r>
            <a:r>
              <a:rPr lang="ru-RU" dirty="0" smtClean="0"/>
              <a:t> – </a:t>
            </a:r>
          </a:p>
          <a:p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  <a:latin typeface="Arial Black" pitchFamily="34" charset="0"/>
              </a:rPr>
              <a:t>комплексные проверки всех или отдельных сторон</a:t>
            </a:r>
          </a:p>
          <a:p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  <a:latin typeface="Arial Black" pitchFamily="34" charset="0"/>
              </a:rPr>
              <a:t>деятельности фирмы.</a:t>
            </a:r>
          </a:p>
          <a:p>
            <a:endParaRPr lang="ru-RU" sz="2000" dirty="0" smtClean="0">
              <a:solidFill>
                <a:schemeClr val="accent3">
                  <a:lumMod val="75000"/>
                </a:schemeClr>
              </a:solidFill>
              <a:latin typeface="Arial Black" pitchFamily="34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Проводятся по инициативе предпринимателей с </a:t>
            </a:r>
          </a:p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привлечением аудиторских фирм. 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.jpg"/>
          <p:cNvPicPr>
            <a:picLocks noChangeAspect="1"/>
          </p:cNvPicPr>
          <p:nvPr/>
        </p:nvPicPr>
        <p:blipFill>
          <a:blip r:embed="rId2" cstate="print">
            <a:lum bright="10000" contrast="30000"/>
          </a:blip>
          <a:stretch>
            <a:fillRect/>
          </a:stretch>
        </p:blipFill>
        <p:spPr>
          <a:xfrm>
            <a:off x="5357818" y="571480"/>
            <a:ext cx="2966964" cy="243466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85786" y="785794"/>
            <a:ext cx="7572428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Современная </a:t>
            </a:r>
          </a:p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форма                                     управления</a:t>
            </a:r>
          </a:p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предприятием-</a:t>
            </a:r>
          </a:p>
          <a:p>
            <a:r>
              <a:rPr lang="ru-RU" sz="4000" i="1" dirty="0" err="1" smtClean="0">
                <a:solidFill>
                  <a:srgbClr val="C00000"/>
                </a:solidFill>
                <a:latin typeface="Arial Black" pitchFamily="34" charset="0"/>
              </a:rPr>
              <a:t>контроллинг</a:t>
            </a:r>
            <a:r>
              <a:rPr lang="ru-RU" sz="4000" i="1" dirty="0" smtClean="0">
                <a:solidFill>
                  <a:srgbClr val="C00000"/>
                </a:solidFill>
                <a:latin typeface="Arial Black" pitchFamily="34" charset="0"/>
              </a:rPr>
              <a:t>-</a:t>
            </a:r>
            <a:endParaRPr lang="ru-RU" sz="2800" dirty="0" smtClean="0"/>
          </a:p>
          <a:p>
            <a:pPr algn="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           комплексная система </a:t>
            </a:r>
          </a:p>
          <a:p>
            <a:pPr algn="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                              синхронного </a:t>
            </a:r>
          </a:p>
          <a:p>
            <a:pPr algn="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                                         анализа,</a:t>
            </a:r>
          </a:p>
          <a:p>
            <a:pPr algn="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                               планирования,</a:t>
            </a:r>
          </a:p>
          <a:p>
            <a:pPr algn="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                                        контроля</a:t>
            </a:r>
            <a:r>
              <a:rPr lang="ru-RU" dirty="0" smtClean="0">
                <a:latin typeface="Arial Black" pitchFamily="34" charset="0"/>
              </a:rPr>
              <a:t>.</a:t>
            </a:r>
          </a:p>
          <a:p>
            <a:pPr algn="r"/>
            <a:endParaRPr lang="ru-RU" dirty="0" smtClean="0">
              <a:latin typeface="Arial Black" pitchFamily="34" charset="0"/>
            </a:endParaRPr>
          </a:p>
          <a:p>
            <a:pPr algn="r"/>
            <a:endParaRPr lang="ru-RU" dirty="0" smtClean="0">
              <a:latin typeface="Arial Black" pitchFamily="34" charset="0"/>
            </a:endParaRPr>
          </a:p>
          <a:p>
            <a:pPr algn="r"/>
            <a:endParaRPr lang="ru-RU" dirty="0" smtClean="0">
              <a:latin typeface="Arial Black" pitchFamily="34" charset="0"/>
            </a:endParaRPr>
          </a:p>
        </p:txBody>
      </p:sp>
      <p:pic>
        <p:nvPicPr>
          <p:cNvPr id="3" name="Рисунок 2" descr="текущий к.jpg"/>
          <p:cNvPicPr>
            <a:picLocks noChangeAspect="1"/>
          </p:cNvPicPr>
          <p:nvPr/>
        </p:nvPicPr>
        <p:blipFill>
          <a:blip r:embed="rId3" cstate="print">
            <a:lum bright="10000" contrast="30000"/>
          </a:blip>
          <a:stretch>
            <a:fillRect/>
          </a:stretch>
        </p:blipFill>
        <p:spPr>
          <a:xfrm>
            <a:off x="928662" y="3571876"/>
            <a:ext cx="3286148" cy="2643206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68</TotalTime>
  <Words>97</Words>
  <Application>Microsoft Office PowerPoint</Application>
  <PresentationFormat>Экран (4:3)</PresentationFormat>
  <Paragraphs>36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Аспект</vt:lpstr>
      <vt:lpstr>Функция менеджмента «Контроль»</vt:lpstr>
      <vt:lpstr>Виды контроля</vt:lpstr>
      <vt:lpstr>Слайд 3</vt:lpstr>
      <vt:lpstr>Слайд 4</vt:lpstr>
      <vt:lpstr>Слайд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Функция менеджмента «Контроль»</dc:title>
  <dc:creator>Валуев СВ</dc:creator>
  <cp:lastModifiedBy>Валуев СВ</cp:lastModifiedBy>
  <cp:revision>10</cp:revision>
  <dcterms:created xsi:type="dcterms:W3CDTF">2011-08-12T07:30:49Z</dcterms:created>
  <dcterms:modified xsi:type="dcterms:W3CDTF">2011-12-16T10:20:14Z</dcterms:modified>
</cp:coreProperties>
</file>