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6" r:id="rId4"/>
    <p:sldId id="261" r:id="rId5"/>
    <p:sldId id="262" r:id="rId6"/>
    <p:sldId id="277" r:id="rId7"/>
    <p:sldId id="263" r:id="rId8"/>
    <p:sldId id="278" r:id="rId9"/>
    <p:sldId id="265" r:id="rId10"/>
    <p:sldId id="279" r:id="rId11"/>
    <p:sldId id="285" r:id="rId12"/>
    <p:sldId id="290" r:id="rId13"/>
    <p:sldId id="282" r:id="rId14"/>
    <p:sldId id="281" r:id="rId15"/>
    <p:sldId id="292" r:id="rId16"/>
    <p:sldId id="289" r:id="rId17"/>
    <p:sldId id="258" r:id="rId18"/>
    <p:sldId id="264" r:id="rId19"/>
    <p:sldId id="259" r:id="rId20"/>
    <p:sldId id="287" r:id="rId21"/>
    <p:sldId id="288" r:id="rId22"/>
    <p:sldId id="295" r:id="rId23"/>
    <p:sldId id="291" r:id="rId24"/>
    <p:sldId id="268" r:id="rId25"/>
    <p:sldId id="271" r:id="rId26"/>
    <p:sldId id="284" r:id="rId27"/>
    <p:sldId id="275" r:id="rId28"/>
    <p:sldId id="270" r:id="rId29"/>
    <p:sldId id="272" r:id="rId30"/>
    <p:sldId id="29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0"/>
    <p:penClr>
      <a:srgbClr val="FF0000"/>
    </p:penClr>
  </p:showPr>
  <p:clrMru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5CA018B-80AC-4387-A584-74CD210B8501}" type="datetimeFigureOut">
              <a:rPr lang="ru-RU" smtClean="0"/>
              <a:pPr/>
              <a:t>03.01.2012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CA4F32D-21FE-4228-A904-77A0EC0B1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alkspb.ru/zd/petrop_sobor.html" TargetMode="External"/><Relationship Id="rId2" Type="http://schemas.openxmlformats.org/officeDocument/2006/relationships/hyperlink" Target="http://walkspb.ru/zd/petrop_kr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alkspb.ru/zd/12kol.html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alkspb.ru/zd/univer_nab21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alkspb.ru/lich/zemtsov_mg.html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alkspb.ru/zd/bol_sampson41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rusdeutsch.ru/image/history/%D0%9F%D0%B5%D1%82%D1%80%201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876"/>
            <a:ext cx="7772400" cy="7143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Доменико Трезини</a:t>
            </a:r>
            <a:b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1670-1734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571876"/>
            <a:ext cx="8101042" cy="123943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Первый  архитектор Санкт-Петербурга</a:t>
            </a: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Презентация учителя ГОУ гимназии № 159 Санкт-Петербурга Кушнира С.А.</a:t>
            </a:r>
          </a:p>
        </p:txBody>
      </p:sp>
      <p:pic>
        <p:nvPicPr>
          <p:cNvPr id="1026" name="Picture 2" descr="D:\00002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42852"/>
            <a:ext cx="4320000" cy="292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0562" y="3786190"/>
            <a:ext cx="428624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</a:t>
            </a:r>
            <a:r>
              <a:rPr lang="ru-RU" i="1" dirty="0" smtClean="0"/>
              <a:t> </a:t>
            </a:r>
            <a:r>
              <a:rPr lang="ru-RU" sz="1600" i="1" dirty="0" smtClean="0"/>
              <a:t>1706 году Доменико Трезини был приглашён для перестройки земляной </a:t>
            </a:r>
            <a:r>
              <a:rPr lang="ru-RU" sz="1600" i="1" dirty="0" smtClean="0">
                <a:hlinkClick r:id="rId2" tooltip="Петропавловская крепость"/>
              </a:rPr>
              <a:t>Петропавловской крепости</a:t>
            </a:r>
            <a:r>
              <a:rPr lang="ru-RU" sz="1600" i="1" dirty="0" smtClean="0"/>
              <a:t> в каменную. Работы над сооружением </a:t>
            </a:r>
            <a:r>
              <a:rPr lang="ru-RU" sz="1600" i="1" dirty="0" smtClean="0">
                <a:hlinkClick r:id="rId2" tooltip="Петропавловская крепость"/>
              </a:rPr>
              <a:t>крепости</a:t>
            </a:r>
            <a:r>
              <a:rPr lang="ru-RU" sz="1600" i="1" dirty="0" smtClean="0"/>
              <a:t> велись до 1740 года. С 1712 по 1733 года архитектор возглавлял строительство </a:t>
            </a:r>
            <a:r>
              <a:rPr lang="ru-RU" sz="1600" i="1" dirty="0" smtClean="0">
                <a:hlinkClick r:id="rId3" tooltip="Петропавловский собор"/>
              </a:rPr>
              <a:t>Петропавловского собора</a:t>
            </a:r>
            <a:r>
              <a:rPr lang="ru-RU" sz="1600" i="1" dirty="0" smtClean="0"/>
              <a:t>. Здесь же Трезини построил казармы, погреба и другие постройки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pic>
        <p:nvPicPr>
          <p:cNvPr id="2050" name="Picture 2" descr="C:\Documents and Settings\ACER\Мои документы\Мои рисунки\[IS7IR_3-26]_[PF_01-r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0"/>
            <a:ext cx="3786214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9058" y="857232"/>
            <a:ext cx="50006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Свято-Троицкая Александро-Невская лавра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Место для будущего монастыря Петр I выбрал весной 1704 г. на месте имевшем историческое и политическое значение: в то время считалось, что именно там Александр, в то время новгородский князь, разбил войска ярла Биргера в битве, принесшей ему имя «Невский».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C:\Documents and Settings\ACER\Мои документы\Мои рисунки\lavr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0"/>
            <a:ext cx="2803503" cy="421578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4500570"/>
            <a:ext cx="8286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Свято-Троицкий собор  </a:t>
            </a:r>
          </a:p>
          <a:p>
            <a:r>
              <a:rPr lang="ru-RU" sz="1400" dirty="0" smtClean="0"/>
              <a:t>                                архитектор</a:t>
            </a:r>
            <a:r>
              <a:rPr lang="ru-RU" dirty="0" smtClean="0"/>
              <a:t>. </a:t>
            </a:r>
            <a:r>
              <a:rPr lang="ru-RU" dirty="0" err="1" smtClean="0"/>
              <a:t>И.Е.Старов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4143380"/>
            <a:ext cx="5715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30 августа (ст.ст.) / 12 сентября (н.ст.) мощи были перенесены в Санкт-Петербург и установлены в Благовещенской церкви, где находились в серебряной раке вплоть до 1790 года, когда они были перенесены в Троицкий собор.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6082" name="Picture 2" descr="C:\Documents and Settings\ACER\Мои документы\Мои рисунки\korin_nevsk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71480"/>
            <a:ext cx="2598679" cy="50720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86116" y="857232"/>
            <a:ext cx="55721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Мощи были вывезены из владимирского Боголюбского Рождественского монастыря почти за год до того - 11 августа 1723 года и 20 сентября были привезены в Шлиссельбург, где и оставались почти год - до 1724 года - ведь храм в будущей лавре ещё не был достроен.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4000504"/>
            <a:ext cx="4572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Первая деревянная церковь Благовещения Пресвятой Богородицы была заложена в 1712 году. Через несколько лет, в 1717 - 1723 годах на месте деревянной Благовещенской церкви по проекту Трезини построили каменный двухэтажный храм, существующий и ныне.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C:\Documents and Settings\ACER\Мои документы\Мои рисунки\lavr-0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3571900" cy="4381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9158" y="2643182"/>
            <a:ext cx="421484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День освящения первой деревянной Благовещенской церкви - 25 марта 1713 - является и официальной датой основания Александро-Невского монастыря.</a:t>
            </a:r>
            <a:br>
              <a:rPr lang="ru-RU" sz="1600" i="1" dirty="0" smtClean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dirty="0" smtClean="0"/>
              <a:t>Проектировка монастырского комплекса была поручена Петром I </a:t>
            </a:r>
            <a:r>
              <a:rPr lang="ru-RU" sz="1600" i="1" dirty="0" smtClean="0"/>
              <a:t>итальянскому архитектору </a:t>
            </a:r>
            <a:r>
              <a:rPr lang="ru-RU" sz="1600" dirty="0" smtClean="0"/>
              <a:t>Доменико Трезини. За исполнением всех строительных работ по утверждённому проекту наблюдал не Трезини, а Христоф Конрат. </a:t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3" name="Picture 1" descr="C:\Documents and Settings\ACER\Мои документы\Мои рисунки\blag-lav-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381504" cy="3286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ACER\Мои документы\Мои рисунки\blag-lav-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785794"/>
            <a:ext cx="7667652" cy="575074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4"/>
            <a:r>
              <a:rPr lang="ru-RU" dirty="0" smtClean="0"/>
              <a:t>Благовещенская церковь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9058" y="4714884"/>
            <a:ext cx="50720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</a:rPr>
              <a:t>Это здание сейчас является самой старой постройкой на территории лавры. 12 сентября 1724 года, в третью годовщину Ништадтского мира, в нём освятили придел Александра Невского (на втором этаже). Только после этого мощи благоверного князя Александра Невского были перенесены в монастырь. </a:t>
            </a:r>
            <a:endParaRPr lang="ru-RU" sz="16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5058" name="Picture 2" descr="C:\Documents and Settings\ACER\Мои документы\Мои рисунки\blag-lav-0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3571900" cy="4762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929058" y="1071546"/>
            <a:ext cx="457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  </a:t>
            </a:r>
            <a:r>
              <a:rPr lang="ru-RU" sz="1600" i="1" dirty="0" smtClean="0"/>
              <a:t> Одно из немногих сооружении Петровского времени, сохранившееся почти без изменений. Построен в 1710-1714 гг. по проекту Д. Трезини при участии А.Шлютера. Прямоугольный в плане небольшой двухэтажный дом с высокой кровлей. </a:t>
            </a:r>
            <a:endParaRPr lang="ru-RU" sz="1600" i="1" dirty="0"/>
          </a:p>
        </p:txBody>
      </p:sp>
      <p:pic>
        <p:nvPicPr>
          <p:cNvPr id="2050" name="Picture 2" descr="C:\Documents and Settings\ACER\Мои документы\Мои рисунки\im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37718"/>
            <a:ext cx="2428892" cy="1760947"/>
          </a:xfrm>
          <a:prstGeom prst="rect">
            <a:avLst/>
          </a:prstGeom>
          <a:noFill/>
        </p:spPr>
      </p:pic>
      <p:pic>
        <p:nvPicPr>
          <p:cNvPr id="2051" name="Picture 3" descr="C:\Documents and Settings\ACER\Мои документы\Мои рисунки\summer_palac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2643182"/>
            <a:ext cx="2412000" cy="18872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3438" y="214290"/>
            <a:ext cx="3836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Летний дворец Петра Великого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378619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i="1" dirty="0" smtClean="0"/>
              <a:t>Весь декор фасада состоит из лепных панно между окнами первого и второго этажа и скромных 4io рисунку наличников. Над входной дверью барельеф, исполненный по эскизу А. Шлютера. Превосходное " резное изображение Минервы работы неизвестного мастера украшает Нижний вестибюль дворца. В... 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4857760"/>
            <a:ext cx="628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1718 году Доменико Трезини выиграл первый в России архитектурный конкурс на строительство здания. Это сооружение -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hlinkClick r:id="rId2" tooltip="Университетская наб., 7 (здание Двенадцати коллегий)"/>
              </a:rPr>
              <a:t>Здание Двенадцати Коллегий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- первое каменное правительственное сооружение в Санкт-Петербурге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 descr="C:\Documents and Settings\ACER\Мои документы\Мои рисунки\2306487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97000" y="714356"/>
            <a:ext cx="635000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000373"/>
            <a:ext cx="51435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/>
            </a:r>
            <a:br>
              <a:rPr lang="ru-RU" sz="1400" i="1" dirty="0" smtClean="0"/>
            </a:br>
            <a:r>
              <a:rPr lang="ru-RU" sz="1400" i="1" dirty="0" smtClean="0"/>
              <a:t>   Одно из немногих сооружении Петровского времени, сохранившееся почти без изменений. Построен в 1710-1714 гг. по проекту Д. Трезини при участии А.Шлютера. Прямоугольный в плане небольшой двухэтажный дом с высокой кровлей. Весь декор фасада состоит из лепных панно между окнами первого и второго этажа и скромных 4io рисунку наличников. </a:t>
            </a:r>
            <a:endParaRPr lang="ru-RU" sz="1400" i="1" dirty="0"/>
          </a:p>
        </p:txBody>
      </p:sp>
      <p:pic>
        <p:nvPicPr>
          <p:cNvPr id="2" name="Picture 1" descr="C:\Documents and Settings\ACER\Мои документы\Мои рисунки\256px-VO_Universitet_12_Kollegiy_15-04-20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3967203" cy="27952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43224" y="5357826"/>
            <a:ext cx="600077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Над входной дверью барельеф, исполненный по эскизу А. Шлютера. Превосходное " резное изображение Минервы работы неизвестного мастера украшает Нижний вестибюль дворца. </a:t>
            </a:r>
            <a:r>
              <a:rPr lang="ru-RU" i="1" dirty="0" smtClean="0"/>
              <a:t> </a:t>
            </a:r>
            <a:endParaRPr lang="ru-RU" i="1" dirty="0"/>
          </a:p>
        </p:txBody>
      </p:sp>
      <p:pic>
        <p:nvPicPr>
          <p:cNvPr id="2050" name="Picture 2" descr="C:\Documents and Settings\ACER\Мои документы\Мои рисунки\256px-HallwayTwelveCollegiaJune20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571480"/>
            <a:ext cx="3143272" cy="2643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3857628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Доменико Андреа Трезини родился в швейцарском городе Астано в 1670 году, в небогатой дворянской семье. В краях, где родился Трезини, издавна существовало большое количество художественных  школ.  Одну из них закончил молодой Доменико Трезини</a:t>
            </a:r>
            <a:endParaRPr lang="ru-RU" dirty="0"/>
          </a:p>
        </p:txBody>
      </p:sp>
      <p:pic>
        <p:nvPicPr>
          <p:cNvPr id="1026" name="Picture 2" descr="C:\Documents and Settings\ACER\Мои документы\Мои рисунки\thumb_trezini_avtograf_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5" y="571481"/>
            <a:ext cx="371477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0800000" flipV="1">
            <a:off x="2857485" y="4364671"/>
            <a:ext cx="58579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Доменико Трезини строил Старый Гостиный двор — низкое здание, трапецией расположенное на углу набережной Малой Невы и Биржевой линии. Впоследствии оно было переделано и снабжено прекрасными деталями классического стиля.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C:\Documents and Settings\ACER\Мои документы\Мои рисунки\image006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42852"/>
            <a:ext cx="5214974" cy="3935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4857760"/>
            <a:ext cx="55721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7030A0"/>
                </a:solidFill>
              </a:rPr>
              <a:t>Дом на Тифлисской, 1, — уцелевший фрагмент Гостиного двора, построенного в 1722–1735 годах по проекту Доменико Трезини. В 1821–1824-м его перестроил Карл Росси. Позже значительную часть двора снесли, и до нынешнего времени дошел только этот небольшой фрагмент. Сегодня здание считается вновь выявленным объектом </a:t>
            </a:r>
            <a:endParaRPr lang="ru-RU" sz="1600" i="1" dirty="0">
              <a:solidFill>
                <a:srgbClr val="7030A0"/>
              </a:solidFill>
            </a:endParaRPr>
          </a:p>
        </p:txBody>
      </p:sp>
      <p:pic>
        <p:nvPicPr>
          <p:cNvPr id="43010" name="Picture 2" descr="C:\Documents and Settings\ACER\Мои документы\Мои рисунки\image003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52"/>
            <a:ext cx="7058056" cy="4000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CER\Мои документы\Мои рисунки\ima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214290"/>
            <a:ext cx="6715172" cy="47148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5000636"/>
            <a:ext cx="685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 Морской и сухопутный госпиталь был построен Доменико Трезини в начале 18 века по указу Петра I. При госпитале было устроено медико-хирургическое училище (1727 г.), положившее начало знаменитой Военно-медицинской академии,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71802" y="4071942"/>
            <a:ext cx="578647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i="1" dirty="0" smtClean="0">
              <a:solidFill>
                <a:srgbClr val="7030A0"/>
              </a:solidFill>
            </a:endParaRPr>
          </a:p>
          <a:p>
            <a:r>
              <a:rPr lang="ru-RU" sz="1600" i="1" dirty="0" smtClean="0">
                <a:solidFill>
                  <a:srgbClr val="7030A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В Академии работал один из первых лауреатов Нобелевской премии (1904г.) И.П. Павлов – физиолог, основоположник теории о высшей нервной деятельности. </a:t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3317" name="Picture 5" descr="C:\Documents and Settings\ACER\Мои документы\Мои рисунки\Здание морского и сухопутного госпитал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14300"/>
            <a:ext cx="3143272" cy="2500320"/>
          </a:xfrm>
          <a:prstGeom prst="rect">
            <a:avLst/>
          </a:prstGeom>
          <a:noFill/>
        </p:spPr>
      </p:pic>
      <p:pic>
        <p:nvPicPr>
          <p:cNvPr id="13318" name="Picture 6" descr="C:\Documents and Settings\ACER\Мои документы\Мои рисунки\untitled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57167"/>
            <a:ext cx="2916000" cy="22860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0034" y="2828836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В стенах этого здания работал великий хирург Н.И. Пирогов, участник четырех войн и основатель  оперативной хирургии.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500570"/>
            <a:ext cx="6286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1717 году Пётр I приказал архитектору выстроить "образцовый" дом для зажиточных, и поселиться в нём, "для примеру". Место для дома царь указал на 12-й линии, там он и был построен. Однако поселился в нём не Трезини, а барон Остерман. </a:t>
            </a:r>
            <a:endParaRPr lang="ru-RU" dirty="0"/>
          </a:p>
        </p:txBody>
      </p:sp>
      <p:pic>
        <p:nvPicPr>
          <p:cNvPr id="7169" name="Picture 1" descr="C:\Documents and Settings\ACER\Мои документы\Мои рисунки\220px-HeinrichGrafOsterman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42860"/>
            <a:ext cx="3528000" cy="40005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14942" y="1071546"/>
            <a:ext cx="371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Андрей Иванович </a:t>
            </a:r>
            <a:r>
              <a:rPr lang="ru-RU" sz="1600" dirty="0" err="1" smtClean="0"/>
              <a:t>Остерман-всесильный</a:t>
            </a:r>
            <a:r>
              <a:rPr lang="ru-RU" sz="1600" dirty="0" smtClean="0"/>
              <a:t> царедворец.</a:t>
            </a:r>
          </a:p>
          <a:p>
            <a:r>
              <a:rPr lang="ru-RU" sz="1600" dirty="0" smtClean="0"/>
              <a:t>Долгие годы руководил внешней политикой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4429132"/>
            <a:ext cx="60722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1723-1727 годах для архитектора был построен дом на Университетской набережной (</a:t>
            </a:r>
            <a:r>
              <a:rPr lang="ru-RU" dirty="0" smtClean="0">
                <a:hlinkClick r:id="rId2" tooltip="Университетская наб., 21 (дом Д. А. Трезини)"/>
              </a:rPr>
              <a:t>№21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В 1995 году площадь перед ним была названа площадью Трезини.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1" name="Picture 1" descr="C:\Documents and Settings\ACER\Мои документы\Мои рисунки\trezzin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85728"/>
            <a:ext cx="2643206" cy="3014701"/>
          </a:xfrm>
          <a:prstGeom prst="rect">
            <a:avLst/>
          </a:prstGeom>
          <a:noFill/>
        </p:spPr>
      </p:pic>
      <p:pic>
        <p:nvPicPr>
          <p:cNvPr id="5122" name="Picture 2" descr="C:\Documents and Settings\ACER\Мои документы\Мои рисунки\220px-Trezini-s_home_in_1700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285728"/>
            <a:ext cx="4643470" cy="3192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ACER\Мои документы\Мои рисунки\51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357166"/>
            <a:ext cx="5715000" cy="27860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3714752"/>
            <a:ext cx="61436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Существующее сейчас здесь здание построено по приказу Александра Даниловича Меншикова, для своего воспитанника будущего императора Петра Алексеевича (Петра II). Меншиков желал приобрести родство с царской семьёй, потому состоялось обручение его дочери с ещё молодым Петром Алексеевичем. Именно по этому случаю 11 июня 1727 года на этом участке был заложен дворец для будущего царя Петра II.</a:t>
            </a:r>
            <a:b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  <a:t>На церемонии закладки присутствовал автор проекта здания Доменико Трезини и сам Пётр II. Однако Пётр здесь никогда не жил, так как в 1728 году с правительством переехал в Москву.</a:t>
            </a:r>
            <a:br>
              <a:rPr lang="ru-RU" sz="1400" i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14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55535" y="3244334"/>
            <a:ext cx="2815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Дворец Петра Второго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5715016"/>
            <a:ext cx="4500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Фигура первого главного архитектора Петербурга появится прямо перед будущим отелем,  на Университетской набережной. Ёе автор – скульптор Павел Игнатьев. </a:t>
            </a:r>
            <a:endParaRPr lang="ru-RU" sz="1400" dirty="0"/>
          </a:p>
        </p:txBody>
      </p:sp>
      <p:pic>
        <p:nvPicPr>
          <p:cNvPr id="2050" name="Picture 2" descr="C:\Documents and Settings\ACER\Мои документы\Мои рисунки\b8a51bd2-21d9-40d7-9ebb-25eff44c2d9f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71480"/>
            <a:ext cx="564360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3714752"/>
            <a:ext cx="54292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исполнения работ в срок мастеру необходимы были ученики. По приказу Петра I ими могли быть только русские, именно русских будущих архитекторов Трезини и стал обучать в своём доме на берегу Мойки. Одним из учеников Доменико Трезини стал и </a:t>
            </a:r>
            <a:r>
              <a:rPr lang="ru-RU" dirty="0" smtClean="0">
                <a:hlinkClick r:id="rId2" tooltip="Земцов Михаил Григорьевич"/>
              </a:rPr>
              <a:t>Михаил Григорьевич </a:t>
            </a:r>
            <a:r>
              <a:rPr lang="ru-RU" dirty="0" err="1" smtClean="0">
                <a:hlinkClick r:id="rId2" tooltip="Земцов Михаил Григорьевич"/>
              </a:rPr>
              <a:t>Земцов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Архитектурный стиль, в котором работал Трезини, называют Петровским барокко. </a:t>
            </a:r>
            <a:endParaRPr lang="ru-RU" dirty="0"/>
          </a:p>
        </p:txBody>
      </p:sp>
      <p:pic>
        <p:nvPicPr>
          <p:cNvPr id="4097" name="Picture 1" descr="C:\Documents and Settings\ACER\Мои документы\Мои рисунки\200px-SPb_St_Simeon_churc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0"/>
            <a:ext cx="3060000" cy="40851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00414" y="785794"/>
            <a:ext cx="5643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М.Г.Земцов</a:t>
            </a:r>
            <a:r>
              <a:rPr lang="ru-RU" dirty="0" smtClean="0"/>
              <a:t>. Церковь </a:t>
            </a:r>
            <a:r>
              <a:rPr lang="ru-RU" dirty="0" err="1" smtClean="0"/>
              <a:t>Св.Симеона</a:t>
            </a:r>
            <a:r>
              <a:rPr lang="ru-RU" dirty="0" smtClean="0"/>
              <a:t> и Анны на Моховой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4643446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Умер Трезини в Санкт-Петербурге, 19 февраля 1734 года, похоронен на кладбище у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hlinkClick r:id="rId2" tooltip="Большой Сампсониевский пр., 41 (Сампсониевский собор)"/>
              </a:rPr>
              <a:t>Сампсониевского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2" tooltip="Большой Сампсониевский пр., 41 (Сампсониевский собор)"/>
              </a:rPr>
              <a:t> собора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3" name="Picture 1" descr="C:\Documents and Settings\ACER\Мои документы\Мои рисунки\220px-Sampsonievsky_Cathedral_Chape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357166"/>
            <a:ext cx="2735612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414338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Архитектурному делу учился Доменико в Венеции. Возвратившись домой он женился, но был вынужден отправиться на заработки в Данию. Найти работу архитектора в Швейцарии было трудно. Датскому же королю </a:t>
            </a:r>
            <a:r>
              <a:rPr lang="ru-RU" dirty="0" err="1" smtClean="0"/>
              <a:t>Кристиану</a:t>
            </a:r>
            <a:r>
              <a:rPr lang="ru-RU" dirty="0" smtClean="0"/>
              <a:t> V было необходимо соорудить мощные укрепления вокруг своей столицы</a:t>
            </a:r>
            <a:endParaRPr lang="ru-RU" dirty="0"/>
          </a:p>
        </p:txBody>
      </p:sp>
      <p:pic>
        <p:nvPicPr>
          <p:cNvPr id="1026" name="Picture 2" descr="C:\Documents and Settings\ACER\Мои документы\Мои рисунки\bours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714348" y="821500"/>
            <a:ext cx="3786214" cy="32504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929190" y="928670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Здание городской ратуши в Копенгагене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4143380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 Деревянная Сампсониевская церковь была заложена  Петром I в память победы русских войск над шведами в Полтавском </a:t>
            </a:r>
            <a:r>
              <a:rPr lang="ru-RU" i="1" dirty="0" smtClean="0"/>
              <a:t>сражении</a:t>
            </a:r>
            <a:r>
              <a:rPr lang="ru-RU" dirty="0" smtClean="0"/>
              <a:t>. Битва произошла 27 июня 1709 года, по церковному календарю в день святого Сампсония Странноприимца. </a:t>
            </a:r>
            <a:br>
              <a:rPr lang="ru-RU" dirty="0" smtClean="0"/>
            </a:br>
            <a:r>
              <a:rPr lang="ru-RU" dirty="0" smtClean="0"/>
              <a:t>     К 30-м годам 18 века здание церкви сильно обветшало и в 1840 году был построен новый, каменный храм в стиле барокко, сохранившийся до наших дней. </a:t>
            </a:r>
            <a:endParaRPr lang="ru-RU" dirty="0"/>
          </a:p>
        </p:txBody>
      </p:sp>
      <p:pic>
        <p:nvPicPr>
          <p:cNvPr id="1026" name="Picture 2" descr="C:\Documents and Settings\ACER\Мои документы\Мои рисунки\Сампсониевская церковь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357166"/>
            <a:ext cx="3500463" cy="3572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4071942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Однако, по прибытию Трезини в Копенгаген власть в королевстве сменилась, троном завладел Фредерик IV, от услуг архитектора который отказался. Тем не менее, Доменико Трезини стал числиться начальником в строении крепостей</a:t>
            </a:r>
            <a:endParaRPr lang="ru-RU" sz="2000" i="1" dirty="0">
              <a:solidFill>
                <a:schemeClr val="tx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Documents and Settings\ACER\Мои документы\Мои рисунки\280px-FrederikI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428604"/>
            <a:ext cx="3000396" cy="369808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42976" y="4357694"/>
            <a:ext cx="196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Фредерик</a:t>
            </a:r>
            <a:r>
              <a:rPr lang="en-US" dirty="0" smtClean="0"/>
              <a:t>  IY    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42148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Дания являлась союзником России в войне со Швецией. В связи с этим, русский посол Андрей Измайлов имел возможность, находясь при дворе датского короля, искать молодых специалистов для работы в России. В 1703 году он пригласил Доменико Трезини. 1 апреля был заключён договор с жалованием 1000 рублей в год (для того времени очень большие деньги). </a:t>
            </a:r>
            <a:endParaRPr lang="ru-RU" dirty="0"/>
          </a:p>
        </p:txBody>
      </p:sp>
      <p:pic>
        <p:nvPicPr>
          <p:cNvPr id="3074" name="Picture 2" descr="C:\Documents and Settings\ACER\Мои документы\Мои рисунки\cop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1285860"/>
            <a:ext cx="4071966" cy="4143404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5168900" y="5786453"/>
            <a:ext cx="3975100" cy="70007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Мраморный дворец в Копенгагене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4143380"/>
            <a:ext cx="6143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В июне 1703 года Трезини вместе с другими молодыми специалистами отправился на службу Петру I. Архитектор предполагал работать в России один год. Затем, ежели воздух окажется "зело жесток и здравию его вредный", то он волен будет ехать "куда он похощет»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5602" name="Picture 2" descr="http://www.rusdeutsch.ru/image/history/%D0%9F%D0%B5%D1%82%D1%80%2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357166"/>
            <a:ext cx="327600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4143380"/>
            <a:ext cx="4857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Первой работой Доменико Трезини в России был форт Кроншлот близ острова Котлин в Финском заливе. В июне 1705 года этот форт выдержал атаки шведской эскадры, не пустив вражеские корабли к молодому Санкт-Петербургу. До сего дня форт не сохранился. 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8433" name="Picture 1" descr="C:\Documents and Settings\ACER\Мои документы\Мои рисунки\kronhlo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0"/>
            <a:ext cx="4788000" cy="4099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CER\Мои документы\Мои рисунки\sf-7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925037" cy="3319475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786050" y="3571876"/>
          <a:ext cx="5810248" cy="2643206"/>
        </p:xfrm>
        <a:graphic>
          <a:graphicData uri="http://schemas.openxmlformats.org/drawingml/2006/table">
            <a:tbl>
              <a:tblPr/>
              <a:tblGrid>
                <a:gridCol w="5810248"/>
              </a:tblGrid>
              <a:tr h="2643206">
                <a:tc>
                  <a:txBody>
                    <a:bodyPr/>
                    <a:lstStyle/>
                    <a:p>
                      <a: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Самый первый форт Кронштадта - построен в 1704 году. </a:t>
                      </a:r>
                      <a:r>
                        <a:rPr lang="ru-RU" b="0" i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Весной </a:t>
                      </a:r>
                      <a: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1704 года на форту было установлено 14 пушек, которые уже летом того же года, открыв огонь по шведским кораблям, воспретили </a:t>
                      </a:r>
                      <a:r>
                        <a:rPr lang="ru-RU" b="0" i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сксвейим </a:t>
                      </a:r>
                      <a: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бусурманам проход к Петербургу</a:t>
                      </a:r>
                      <a:r>
                        <a:rPr lang="ru-RU" b="0" i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.</a:t>
                      </a:r>
                      <a: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/>
                      </a:r>
                      <a:b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</a:br>
                      <a:r>
                        <a:rPr lang="ru-RU" b="0" i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 снимке - казематированные батареи постройки 1850-63 гг.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3929066"/>
            <a:ext cx="45720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sz="16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1600" i="1" dirty="0" smtClean="0">
                <a:solidFill>
                  <a:srgbClr val="FF0000"/>
                </a:solidFill>
              </a:rPr>
              <a:t>П</a:t>
            </a:r>
            <a:r>
              <a:rPr lang="ru-RU" i="1" dirty="0" smtClean="0">
                <a:solidFill>
                  <a:srgbClr val="FF0000"/>
                </a:solidFill>
              </a:rPr>
              <a:t>осле взятия русскими войсками Нарвы в 1704 году Трезини работал там над восстановлением фортификационных сооружений. Он воссоздавал разрушенные крепостные стены, построил триумфальные ворота. </a:t>
            </a:r>
          </a:p>
        </p:txBody>
      </p:sp>
      <p:pic>
        <p:nvPicPr>
          <p:cNvPr id="1026" name="Picture 2" descr="C:\Documents and Settings\ACER\Мои документы\Мои рисунки\attac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357166"/>
            <a:ext cx="2160000" cy="31679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71934" y="100010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Д.Трезини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Рисунок неизвестного художника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393</TotalTime>
  <Words>1128</Words>
  <Application>Microsoft Office PowerPoint</Application>
  <PresentationFormat>Экран (4:3)</PresentationFormat>
  <Paragraphs>58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Открытая</vt:lpstr>
      <vt:lpstr>Доменико Трезини 1670-1734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Доменико Трезини 1670-1734</dc:title>
  <dc:creator>Putin</dc:creator>
  <cp:lastModifiedBy>Олег</cp:lastModifiedBy>
  <cp:revision>56</cp:revision>
  <dcterms:created xsi:type="dcterms:W3CDTF">2011-03-22T18:50:08Z</dcterms:created>
  <dcterms:modified xsi:type="dcterms:W3CDTF">2012-01-03T14:33:57Z</dcterms:modified>
</cp:coreProperties>
</file>