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14107.vk.me/c625528/v625528526/ddca/ahFlh_OhU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892637" cy="4300558"/>
          </a:xfrm>
          <a:prstGeom prst="rect">
            <a:avLst/>
          </a:prstGeom>
          <a:noFill/>
        </p:spPr>
      </p:pic>
      <p:pic>
        <p:nvPicPr>
          <p:cNvPr id="1028" name="Picture 4" descr="http://cs14107.vk.me/c625528/v625528526/ddd1/ZVSx-_9DAw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0"/>
            <a:ext cx="4181475" cy="3867150"/>
          </a:xfrm>
          <a:prstGeom prst="rect">
            <a:avLst/>
          </a:prstGeom>
          <a:noFill/>
        </p:spPr>
      </p:pic>
      <p:pic>
        <p:nvPicPr>
          <p:cNvPr id="1030" name="Picture 6" descr="http://cs14107.vk.me/c625528/v625528526/ddd8/JNM_4152NuQ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9539" y="0"/>
            <a:ext cx="2354461" cy="3500438"/>
          </a:xfrm>
          <a:prstGeom prst="rect">
            <a:avLst/>
          </a:prstGeom>
          <a:noFill/>
        </p:spPr>
      </p:pic>
      <p:pic>
        <p:nvPicPr>
          <p:cNvPr id="1032" name="Picture 8" descr="http://cs14107.vk.me/c625528/v625528526/dddf/xO7gHSgbXN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1488" y="3286124"/>
            <a:ext cx="2402512" cy="3571876"/>
          </a:xfrm>
          <a:prstGeom prst="rect">
            <a:avLst/>
          </a:prstGeom>
          <a:noFill/>
        </p:spPr>
      </p:pic>
      <p:pic>
        <p:nvPicPr>
          <p:cNvPr id="1034" name="Picture 10" descr="http://cs14107.vk.me/c625528/v625528526/dde6/PgFvs6I_7D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643314"/>
            <a:ext cx="3895723" cy="3523012"/>
          </a:xfrm>
          <a:prstGeom prst="rect">
            <a:avLst/>
          </a:prstGeom>
          <a:noFill/>
        </p:spPr>
      </p:pic>
      <p:pic>
        <p:nvPicPr>
          <p:cNvPr id="1036" name="Picture 12" descr="http://cs14107.vk.me/c625528/v625528526/dded/eOHHYax1PW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214686"/>
            <a:ext cx="3071802" cy="4566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cs14107.vk.me/c622622/v622622184/e278/JEQYO3VAa5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14612" cy="4060415"/>
          </a:xfrm>
          <a:prstGeom prst="rect">
            <a:avLst/>
          </a:prstGeom>
          <a:noFill/>
        </p:spPr>
      </p:pic>
      <p:pic>
        <p:nvPicPr>
          <p:cNvPr id="14340" name="Picture 4" descr="http://cs14107.vk.me/c622622/v622622184/e27f/2vbLSSXZDn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0"/>
            <a:ext cx="2500330" cy="3739902"/>
          </a:xfrm>
          <a:prstGeom prst="rect">
            <a:avLst/>
          </a:prstGeom>
          <a:noFill/>
        </p:spPr>
      </p:pic>
      <p:pic>
        <p:nvPicPr>
          <p:cNvPr id="14342" name="Picture 6" descr="http://cs14107.vk.me/c622622/v622622184/e286/BojbJGivS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0"/>
            <a:ext cx="3071834" cy="4216791"/>
          </a:xfrm>
          <a:prstGeom prst="rect">
            <a:avLst/>
          </a:prstGeom>
          <a:noFill/>
        </p:spPr>
      </p:pic>
      <p:pic>
        <p:nvPicPr>
          <p:cNvPr id="14344" name="Picture 8" descr="http://cs14107.vk.me/c622622/v622622184/e28e/3rEMYN0Zz1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3214710"/>
            <a:ext cx="2428860" cy="3643290"/>
          </a:xfrm>
          <a:prstGeom prst="rect">
            <a:avLst/>
          </a:prstGeom>
          <a:noFill/>
        </p:spPr>
      </p:pic>
      <p:pic>
        <p:nvPicPr>
          <p:cNvPr id="14346" name="Picture 10" descr="http://cs14107.vk.me/c622622/v622622184/e295/PFrQJ1_IU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286124"/>
            <a:ext cx="2571736" cy="3854413"/>
          </a:xfrm>
          <a:prstGeom prst="rect">
            <a:avLst/>
          </a:prstGeom>
          <a:noFill/>
        </p:spPr>
      </p:pic>
      <p:pic>
        <p:nvPicPr>
          <p:cNvPr id="14348" name="Picture 12" descr="Скачать картинку бесплатно Новый год, фотка 343079- я, красивые обои на GoodFon.com.u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4143380"/>
            <a:ext cx="4342149" cy="2714620"/>
          </a:xfrm>
          <a:prstGeom prst="rect">
            <a:avLst/>
          </a:prstGeom>
          <a:noFill/>
        </p:spPr>
      </p:pic>
      <p:pic>
        <p:nvPicPr>
          <p:cNvPr id="14350" name="Picture 14" descr="Поиграем с цветом в GIMP2.6.3-раскрасим снежинку. - Дневник BNKSB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877705">
            <a:off x="2643174" y="2428868"/>
            <a:ext cx="3286148" cy="2839232"/>
          </a:xfrm>
          <a:prstGeom prst="rect">
            <a:avLst/>
          </a:prstGeom>
          <a:noFill/>
        </p:spPr>
      </p:pic>
      <p:pic>
        <p:nvPicPr>
          <p:cNvPr id="14352" name="Picture 16" descr="Векторные снежинки / Vector snowflakes &quot; NIFIGA-SEBE.RU - фо…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01717" y="-500090"/>
            <a:ext cx="3684566" cy="4229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cs14107.vk.me/c625528/v625528526/ddf4/rU5BIwRf0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146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://cs14107.vk.me/c625528/v625528526/ddfb/2se-v6IUPZ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0"/>
            <a:ext cx="371475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://cs14107.vk.me/c625528/v625528526/de02/8nvg-tRv9-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0"/>
            <a:ext cx="2857488" cy="4300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http://cs14107.vk.me/c625528/v625528526/de09/0fMZFSGhcT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7723"/>
            <a:ext cx="2428860" cy="3640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http://cs14107.vk.me/c625528/v625528526/de10/qgwwovBcc2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441549"/>
            <a:ext cx="4000528" cy="3416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http://cs14107.vk.me/c625528/v625528526/de17/5vm_K7YBDJ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3357562"/>
            <a:ext cx="2571736" cy="3857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cs14107.vk.me/c621517/v621517986/1a4b/0K-c4lurtx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0"/>
            <a:ext cx="102358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New Year's, Winter Wallpaper, часть 2 (255 обоев) &quot; Красивые картинки, Обои для рабочего стола, Картинки на рабочий стол, Краси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10972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Сергей</cp:lastModifiedBy>
  <cp:revision>12</cp:revision>
  <dcterms:created xsi:type="dcterms:W3CDTF">2014-11-30T16:22:58Z</dcterms:created>
  <dcterms:modified xsi:type="dcterms:W3CDTF">2014-11-30T18:24:13Z</dcterms:modified>
</cp:coreProperties>
</file>