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F26EE-CEAE-47FD-97F8-B68A709F6C7C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C0B50-590F-4533-96A1-3C78F6440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69DF9-F352-4616-BE0C-CCE49DB11AC1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C76CB-C84C-4DDE-B95F-9FD7F9650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1C4B3-E549-464C-8587-47E5654C1B5C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8182A-D48B-46CB-8A6A-B8DF80EF7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5D4E3-AC3F-42E3-98A9-7BD21C194754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DFC9-9740-4FD4-AF00-E3552C4E0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739B9-6576-403B-91B6-7B0A6067BD59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2F170-DFC6-4894-A5E2-C8933D27C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F1FD2-FAB7-4ACE-B236-6F658250B9CA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344A2-F15A-4C04-AD96-FE0741683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AC239-0A26-4A31-A396-A9104DBBB815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9F3C-1205-4A90-8C63-4F8045245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9AF36-F6C9-4293-847C-6963F8C306CC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2EFE6-BF0D-402C-A329-7491229E0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D31B9-92D7-4EDD-956E-8028DEE04E43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33C7B-5A42-4FAC-8804-BF770DDAD4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7658-3A00-49E4-8D40-0CDC37E6C325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5136-EA70-43EF-90D4-8FF8A3260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5C51F-1236-4E4F-A2FD-FF3FCE939535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D29C7-6295-4894-BECF-76065388F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C5144D-EE82-4262-989D-1C3F144707A7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D34CF7-BC34-41BD-8BD2-DAD424CB8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ChangeArrowheads="1"/>
          </p:cNvSpPr>
          <p:nvPr/>
        </p:nvSpPr>
        <p:spPr bwMode="auto">
          <a:xfrm>
            <a:off x="2195513" y="549275"/>
            <a:ext cx="45720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МОУ «СОШ ст. Евсино»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Искитимский район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 Новосибирская область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060848"/>
            <a:ext cx="792088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Ребусы «Животные»</a:t>
            </a:r>
          </a:p>
        </p:txBody>
      </p:sp>
      <p:sp>
        <p:nvSpPr>
          <p:cNvPr id="2052" name="Прямоугольник 3"/>
          <p:cNvSpPr>
            <a:spLocks noChangeArrowheads="1"/>
          </p:cNvSpPr>
          <p:nvPr/>
        </p:nvSpPr>
        <p:spPr bwMode="auto">
          <a:xfrm>
            <a:off x="2195513" y="5157788"/>
            <a:ext cx="50038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Автор – составитель: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Фокина Лидия Петровна,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учитель начальных классов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2011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187450" y="3357563"/>
            <a:ext cx="6769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Дидактический материал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с использованием  технологического приёма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«Анимированная </a:t>
            </a:r>
            <a:r>
              <a:rPr lang="ru-RU" sz="2400" b="1" i="1" dirty="0" err="1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сорбонка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2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ласточка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74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1268413"/>
            <a:ext cx="7542212" cy="477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476250"/>
            <a:ext cx="5400675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лиса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25" y="692150"/>
            <a:ext cx="502761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оса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4"/>
          <p:cNvGrpSpPr>
            <a:grpSpLocks/>
          </p:cNvGrpSpPr>
          <p:nvPr/>
        </p:nvGrpSpPr>
        <p:grpSpPr bwMode="auto">
          <a:xfrm>
            <a:off x="639763" y="1125538"/>
            <a:ext cx="7775575" cy="4972050"/>
            <a:chOff x="639435" y="1124744"/>
            <a:chExt cx="7775729" cy="4972050"/>
          </a:xfrm>
        </p:grpSpPr>
        <p:pic>
          <p:nvPicPr>
            <p:cNvPr id="14347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765620">
              <a:off x="468016" y="2021341"/>
              <a:ext cx="3730094" cy="3387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1124744"/>
              <a:ext cx="5067300" cy="4972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раки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5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868144" y="620688"/>
            <a:ext cx="2653352" cy="637812"/>
          </a:xfrm>
          <a:prstGeom prst="roundRect">
            <a:avLst/>
          </a:prstGeom>
          <a:blipFill>
            <a:blip r:embed="rId2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сова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620688"/>
            <a:ext cx="2664296" cy="64807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620713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70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5963" y="576263"/>
            <a:ext cx="51720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1196975"/>
            <a:ext cx="7673975" cy="4708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r>
              <a:rPr lang="ru-RU" sz="30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868144" y="620688"/>
            <a:ext cx="2653352" cy="637812"/>
          </a:xfrm>
          <a:prstGeom prst="roundRect">
            <a:avLst/>
          </a:prstGeom>
          <a:blipFill>
            <a:blip r:embed="rId2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сорока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620688"/>
            <a:ext cx="2664296" cy="64807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620713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50" y="1557338"/>
            <a:ext cx="7345363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20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0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</a:t>
            </a:r>
            <a:endParaRPr lang="ru-RU" sz="20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940152" y="548680"/>
            <a:ext cx="2653352" cy="637812"/>
          </a:xfrm>
          <a:prstGeom prst="roundRect">
            <a:avLst/>
          </a:prstGeom>
          <a:blipFill>
            <a:blip r:embed="rId2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стриж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40152" y="548680"/>
            <a:ext cx="2664296" cy="64807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40425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557338"/>
            <a:ext cx="78390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тритон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7308850" y="6021388"/>
            <a:ext cx="1295400" cy="360362"/>
          </a:xfrm>
          <a:prstGeom prst="actionButtonBlank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611188" y="476250"/>
            <a:ext cx="7921625" cy="658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Дорогой друг!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latin typeface="+mn-lt"/>
                <a:cs typeface="+mn-cs"/>
              </a:rPr>
              <a:t>Предлагаю тебе игру «Ребусы». Ребус – это очень популярная игра, в которой слова выражаются с помощью нарисованных вещей. При помощи  управляющих кнопок      , ты будешь  переходить от одного ребуса к другому. Для того, чтобы проверить свой ответ, нужно нажать на кнопку 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Желаю удачи!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4" name="Управляющая кнопка: далее 3">
            <a:hlinkClick r:id="" action="ppaction://noaction" highlightClick="1"/>
          </p:cNvPr>
          <p:cNvSpPr/>
          <p:nvPr/>
        </p:nvSpPr>
        <p:spPr>
          <a:xfrm>
            <a:off x="6156325" y="3284538"/>
            <a:ext cx="360363" cy="36036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7400" y="4868863"/>
            <a:ext cx="2665413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07904" y="5301208"/>
            <a:ext cx="1080120" cy="36004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7" name="Управляющая кнопка: документ 6">
            <a:hlinkClick r:id="" action="ppaction://hlinkshowjump?jump=lastslide" highlightClick="1"/>
          </p:cNvPr>
          <p:cNvSpPr/>
          <p:nvPr/>
        </p:nvSpPr>
        <p:spPr>
          <a:xfrm>
            <a:off x="468313" y="6092825"/>
            <a:ext cx="358775" cy="360363"/>
          </a:xfrm>
          <a:prstGeom prst="actionButtonDocumen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133600"/>
            <a:ext cx="79438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аист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3"/>
          <p:cNvGrpSpPr>
            <a:grpSpLocks/>
          </p:cNvGrpSpPr>
          <p:nvPr/>
        </p:nvGrpSpPr>
        <p:grpSpPr bwMode="auto">
          <a:xfrm>
            <a:off x="1187450" y="1844675"/>
            <a:ext cx="6840538" cy="3887788"/>
            <a:chOff x="1547664" y="1844824"/>
            <a:chExt cx="5679865" cy="3170099"/>
          </a:xfrm>
        </p:grpSpPr>
        <p:pic>
          <p:nvPicPr>
            <p:cNvPr id="5131" name="Рисунок 1" descr="bochka2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2132856"/>
              <a:ext cx="2511513" cy="251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1547664" y="1844824"/>
              <a:ext cx="3021177" cy="31700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бабочка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549275"/>
            <a:ext cx="3889375" cy="581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620688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волк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620688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620713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476250"/>
            <a:ext cx="4321175" cy="593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940152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ворона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40152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40425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1484313"/>
            <a:ext cx="6842125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енот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375" y="1268413"/>
            <a:ext cx="6430963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5868144" y="548680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комар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8144" y="548680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7400" y="549275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404813"/>
            <a:ext cx="4679950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868144" y="620688"/>
            <a:ext cx="2653352" cy="637812"/>
          </a:xfrm>
          <a:prstGeom prst="roundRect">
            <a:avLst/>
          </a:prstGeom>
          <a:blipFill>
            <a:blip r:embed="rId3" cstate="screen"/>
            <a:tile tx="0" ty="0" sx="100000" sy="100000" flip="none" algn="tl"/>
          </a:blip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корова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620688"/>
            <a:ext cx="2664296" cy="648072"/>
          </a:xfrm>
          <a:prstGeom prst="round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7400" y="620713"/>
            <a:ext cx="2663825" cy="6381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431800" cy="43180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130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Bookman Old Style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Admin</cp:lastModifiedBy>
  <cp:revision>17</cp:revision>
  <dcterms:created xsi:type="dcterms:W3CDTF">2011-07-21T07:25:15Z</dcterms:created>
  <dcterms:modified xsi:type="dcterms:W3CDTF">2012-02-10T19:17:54Z</dcterms:modified>
</cp:coreProperties>
</file>