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02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2F6E3-15CC-4955-9A7A-76EC1A6759C6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46CA4-5024-4337-88B9-0B53034ACD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D4609-618D-4525-90FD-93A64E3F628F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2D161-D0AA-4AEA-B275-3F5BD0CB14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3E150-D525-4CA3-A99D-026AB2AA6727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7B311-A222-4FA9-9542-A796CCE1B4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6C0D0-E6F0-4D5F-884D-C019FD394281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5A5E4-A5FD-492A-8990-1A7BE24D04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39AEA-7438-41A9-86F8-F10469DF5667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06B27-EF2A-42A1-B823-E41940EA2A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C73FF-F85D-4DD6-AEC5-02175C9CD0C7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F4C0B-BB94-41BD-A445-BACE6ACD95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93FB8-51B7-4684-B87C-4844451EBA76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D1CAA-BEB4-4CD8-9EEA-49DBF83A7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D63C4-3D0E-40BA-A237-19B5AEE1FD40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51D65-A42F-48E5-B6E8-BB36BD46DE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DA865-B1C5-406A-9FD3-508D95397DC0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21173-C909-46B7-B4E2-82B9C78F0E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3C492-1AA5-44B6-8533-A8694A4D95E4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5693E-718E-4F75-B7A3-70FBB261DC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7775E-7C03-4B4F-8CD0-A658859153E9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8BA8A-098F-477D-AA0E-7C9DE0190F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AA8B4F3-41A3-417A-BECC-508FD8F1FF8E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7358F5-2ACF-437A-BA1A-4FA44B055B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5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86" r:id="rId9"/>
    <p:sldLayoutId id="2147483677" r:id="rId10"/>
    <p:sldLayoutId id="2147483676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4652963"/>
            <a:ext cx="2325688" cy="2016125"/>
          </a:xfrm>
        </p:spPr>
        <p:txBody>
          <a:bodyPr rtlCol="0">
            <a:normAutofit fontScale="25000" lnSpcReduction="20000"/>
          </a:bodyPr>
          <a:lstStyle/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4800" dirty="0"/>
              <a:t>ВЫПОЛНИЛИ:</a:t>
            </a:r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4800" dirty="0"/>
              <a:t>Голотенко Кристина</a:t>
            </a:r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4800" dirty="0"/>
              <a:t>Герасимова Дарья</a:t>
            </a:r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4800" dirty="0"/>
              <a:t>Учащиеся 10 «А» </a:t>
            </a:r>
            <a:r>
              <a:rPr lang="ru-RU" sz="4800" dirty="0" smtClean="0"/>
              <a:t>класс</a:t>
            </a:r>
            <a:endParaRPr lang="ru-RU" sz="4800" dirty="0"/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4800" dirty="0"/>
              <a:t>                                                           </a:t>
            </a:r>
            <a:r>
              <a:rPr lang="ru-RU" sz="4800" dirty="0" smtClean="0"/>
              <a:t>РУКОВОДИТЕЛЬ</a:t>
            </a:r>
            <a:r>
              <a:rPr lang="ru-RU" sz="4800" dirty="0"/>
              <a:t>:  </a:t>
            </a:r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4800" dirty="0"/>
              <a:t>БОБЕЛЬ ЮЛИЯ АНАТОЛЬЕВНА</a:t>
            </a:r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4800" dirty="0"/>
              <a:t>учитель математики</a:t>
            </a:r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9980" y="2636912"/>
            <a:ext cx="5040560" cy="1793167"/>
          </a:xfrm>
        </p:spPr>
        <p:txBody>
          <a:bodyPr/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/>
              <a:t>Геометрия </a:t>
            </a:r>
            <a:br>
              <a:rPr lang="ru-RU" dirty="0" smtClean="0"/>
            </a:br>
            <a:r>
              <a:rPr lang="ru-RU" dirty="0" smtClean="0"/>
              <a:t>в кристаллах.</a:t>
            </a:r>
            <a:endParaRPr lang="ru-RU" dirty="0"/>
          </a:p>
        </p:txBody>
      </p:sp>
      <p:sp>
        <p:nvSpPr>
          <p:cNvPr id="13315" name="Прямоугольник 3"/>
          <p:cNvSpPr>
            <a:spLocks noChangeArrowheads="1"/>
          </p:cNvSpPr>
          <p:nvPr/>
        </p:nvSpPr>
        <p:spPr bwMode="auto">
          <a:xfrm>
            <a:off x="2595563" y="2028825"/>
            <a:ext cx="4010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Отчет о проектной работе по теме</a:t>
            </a:r>
            <a:r>
              <a:rPr lang="ru-RU">
                <a:latin typeface="Trebuchet MS" pitchFamily="34" charset="0"/>
              </a:rPr>
              <a:t>:</a:t>
            </a:r>
          </a:p>
        </p:txBody>
      </p:sp>
      <p:sp>
        <p:nvSpPr>
          <p:cNvPr id="13316" name="Прямоугольник 4"/>
          <p:cNvSpPr>
            <a:spLocks noChangeArrowheads="1"/>
          </p:cNvSpPr>
          <p:nvPr/>
        </p:nvSpPr>
        <p:spPr bwMode="auto">
          <a:xfrm>
            <a:off x="2124075" y="188913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Государственное бюджетное общеобразовательное учреждение 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средняя школа №368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г. Санкт-Петербург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4254500" y="6350000"/>
            <a:ext cx="692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2012</a:t>
            </a:r>
            <a:endParaRPr lang="ru-RU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331" y="116632"/>
            <a:ext cx="6512511" cy="11430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/>
              <a:t>Цель проектной работы: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750" y="2205038"/>
            <a:ext cx="8208963" cy="3475037"/>
          </a:xfrm>
        </p:spPr>
        <p:txBody>
          <a:bodyPr rtlCol="0">
            <a:normAutofit/>
          </a:bodyPr>
          <a:lstStyle/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Расширение основных геометрических понятий  и понятий о симметрии на примере кристаллов.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Исследование простых и сложных геометрических фигур и их составляющих. 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Изучение основных свойств кристаллов.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Провести исследование общих признаков многогранников, используя известные геометрические формулы.</a:t>
            </a:r>
          </a:p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45" y="0"/>
            <a:ext cx="6512511" cy="11430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/>
              <a:t>Задачи работы:</a:t>
            </a:r>
            <a:endParaRPr lang="ru-RU" dirty="0"/>
          </a:p>
        </p:txBody>
      </p:sp>
      <p:sp>
        <p:nvSpPr>
          <p:cNvPr id="15362" name="Объект 2"/>
          <p:cNvSpPr>
            <a:spLocks noGrp="1"/>
          </p:cNvSpPr>
          <p:nvPr>
            <p:ph sz="quarter" idx="13"/>
          </p:nvPr>
        </p:nvSpPr>
        <p:spPr>
          <a:xfrm>
            <a:off x="0" y="908050"/>
            <a:ext cx="9144000" cy="5761038"/>
          </a:xfrm>
        </p:spPr>
        <p:txBody>
          <a:bodyPr/>
          <a:lstStyle/>
          <a:p>
            <a:r>
              <a:rPr lang="ru-RU" smtClean="0"/>
              <a:t>Научиться пользоваться научной литературой, используя современные методы познания. Проанализировать указанную литературу в рамках реализуемого проекта. </a:t>
            </a:r>
          </a:p>
          <a:p>
            <a:r>
              <a:rPr lang="ru-RU" smtClean="0"/>
              <a:t>Научиться разным видам компрессии текстов научного содержания.</a:t>
            </a:r>
          </a:p>
          <a:p>
            <a:r>
              <a:rPr lang="ru-RU" smtClean="0"/>
              <a:t>Расширить кругозор, получить новые знания.</a:t>
            </a:r>
          </a:p>
          <a:p>
            <a:r>
              <a:rPr lang="ru-RU" smtClean="0"/>
              <a:t>Изучить внепрограммные разделы геометрии, </a:t>
            </a:r>
          </a:p>
          <a:p>
            <a:r>
              <a:rPr lang="ru-RU" smtClean="0"/>
              <a:t>используя современные  пути ознакомления с материалом.</a:t>
            </a:r>
          </a:p>
          <a:p>
            <a:r>
              <a:rPr lang="ru-RU" smtClean="0"/>
              <a:t>Ознакомиться с понятием  «форма кристалла» и наукой, её </a:t>
            </a:r>
          </a:p>
          <a:p>
            <a:r>
              <a:rPr lang="ru-RU" smtClean="0"/>
              <a:t>изучающей.</a:t>
            </a:r>
          </a:p>
          <a:p>
            <a:r>
              <a:rPr lang="ru-RU" smtClean="0"/>
              <a:t>Научиться различать основные составляющие геометрических </a:t>
            </a:r>
          </a:p>
          <a:p>
            <a:r>
              <a:rPr lang="ru-RU" smtClean="0"/>
              <a:t>фигур.</a:t>
            </a:r>
          </a:p>
          <a:p>
            <a:r>
              <a:rPr lang="ru-RU" smtClean="0"/>
              <a:t>Ознакомиться с основными категориями симметрии кристаллов.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512511" cy="11430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/>
              <a:t>План работы:</a:t>
            </a:r>
            <a:endParaRPr lang="ru-RU" dirty="0"/>
          </a:p>
        </p:txBody>
      </p:sp>
      <p:sp>
        <p:nvSpPr>
          <p:cNvPr id="16386" name="Объект 3"/>
          <p:cNvSpPr>
            <a:spLocks noGrp="1"/>
          </p:cNvSpPr>
          <p:nvPr>
            <p:ph sz="quarter" idx="13"/>
          </p:nvPr>
        </p:nvSpPr>
        <p:spPr>
          <a:xfrm>
            <a:off x="250825" y="1341438"/>
            <a:ext cx="8605838" cy="3473450"/>
          </a:xfrm>
        </p:spPr>
        <p:txBody>
          <a:bodyPr/>
          <a:lstStyle/>
          <a:p>
            <a:r>
              <a:rPr lang="ru-RU" smtClean="0"/>
              <a:t>1.	Найти определение понятию кристаллы.</a:t>
            </a:r>
          </a:p>
          <a:p>
            <a:r>
              <a:rPr lang="ru-RU" smtClean="0"/>
              <a:t>2.	Найти информацию о том, как тесно кристаллы связаны      с геометрией.</a:t>
            </a:r>
          </a:p>
          <a:p>
            <a:r>
              <a:rPr lang="ru-RU" smtClean="0"/>
              <a:t>3.	Найти интересные теории и факты о кристаллах.</a:t>
            </a:r>
          </a:p>
          <a:p>
            <a:r>
              <a:rPr lang="ru-RU" smtClean="0"/>
              <a:t>4.	Отразить более значимую информацию в презентации.</a:t>
            </a:r>
          </a:p>
          <a:p>
            <a:r>
              <a:rPr lang="ru-RU" smtClean="0"/>
              <a:t>5.	Составить интересные задания и задачи по теме.</a:t>
            </a:r>
          </a:p>
          <a:p>
            <a:r>
              <a:rPr lang="ru-RU" smtClean="0"/>
              <a:t>6.	Донести полезную информацию до сверстников.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6512511" cy="11430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/>
              <a:t>Литература: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63538" y="979488"/>
            <a:ext cx="6400800" cy="3475037"/>
          </a:xfrm>
        </p:spPr>
        <p:txBody>
          <a:bodyPr rtlCol="0">
            <a:normAutofit fontScale="92500" lnSpcReduction="20000"/>
          </a:bodyPr>
          <a:lstStyle/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Костов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И., Кристаллография, пер с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болг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., М., 1965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Бокий Г.Б., Кристаллохимия, 3 изд. М., 1971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Сиротин Ю. И.,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Шакольская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М.П., Основы 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кристаллофизики, 2-е изд., М., 1979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Современная кристаллография, т. 1-4, М., 1979-81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Шафрановский И.И., Симметрия в природе, Л.,1985.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К.А.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Лачугин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Земля – большой кристалл? – М.: Захаров, 2005;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750" y="4479925"/>
            <a:ext cx="5761038" cy="20304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Интернет ресурсы: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www.pereplet.ru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www.bibliofond.ru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www.geometry2006.narod.ru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www.ru.wikipedia.org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http://polyhedron2008.narod.ru/pages/tetra.htm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Поисковая система Яндекс «Картинки»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6512511" cy="11430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/>
              <a:t>Проектный продукт</a:t>
            </a:r>
            <a:endParaRPr lang="ru-RU" dirty="0"/>
          </a:p>
        </p:txBody>
      </p:sp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60888" y="3500438"/>
            <a:ext cx="40703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484313"/>
            <a:ext cx="3683000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 bwMode="auto">
          <a:xfrm>
            <a:off x="971550" y="5013325"/>
            <a:ext cx="7704138" cy="1143000"/>
          </a:xfrm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algn="ctr">
              <a:buFont typeface="Georgia" pitchFamily="18" charset="0"/>
              <a:buNone/>
            </a:pPr>
            <a:r>
              <a:rPr lang="ru-RU" sz="1800" smtClean="0">
                <a:solidFill>
                  <a:schemeClr val="tx1"/>
                </a:solidFill>
                <a:effectLst/>
                <a:latin typeface="Arial" charset="0"/>
              </a:rPr>
              <a:t>Защита проекта на районной практической конференции «Купчинские чтения»</a:t>
            </a:r>
            <a:br>
              <a:rPr lang="ru-RU" sz="1800" smtClean="0">
                <a:solidFill>
                  <a:schemeClr val="tx1"/>
                </a:solidFill>
                <a:effectLst/>
                <a:latin typeface="Arial" charset="0"/>
              </a:rPr>
            </a:br>
            <a:r>
              <a:rPr lang="ru-RU" sz="1800" smtClean="0">
                <a:solidFill>
                  <a:schemeClr val="tx1"/>
                </a:solidFill>
                <a:effectLst/>
                <a:latin typeface="Arial" charset="0"/>
              </a:rPr>
              <a:t>27 января 2012 г.</a:t>
            </a:r>
          </a:p>
        </p:txBody>
      </p:sp>
      <p:pic>
        <p:nvPicPr>
          <p:cNvPr id="22532" name="Picture 4" descr="z_734f5ec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88913"/>
            <a:ext cx="7848600" cy="46910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EAEAEA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</TotalTime>
  <Words>238</Words>
  <Application>Microsoft Office PowerPoint</Application>
  <PresentationFormat>Экран (4:3)</PresentationFormat>
  <Paragraphs>48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Trebuchet MS</vt:lpstr>
      <vt:lpstr>Arial</vt:lpstr>
      <vt:lpstr>Georgia</vt:lpstr>
      <vt:lpstr>Calibri</vt:lpstr>
      <vt:lpstr>Times New Roman</vt:lpstr>
      <vt:lpstr>Воздушный поток</vt:lpstr>
      <vt:lpstr>Воздушный поток</vt:lpstr>
      <vt:lpstr>Воздушный поток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Защита проекта на районной практической конференции «Купчинские чтения» 27 января 2012 г.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Геометрия  в кристаллах.</dc:title>
  <dc:creator>Светлана</dc:creator>
  <cp:lastModifiedBy>Admin</cp:lastModifiedBy>
  <cp:revision>4</cp:revision>
  <dcterms:created xsi:type="dcterms:W3CDTF">2012-01-26T18:09:02Z</dcterms:created>
  <dcterms:modified xsi:type="dcterms:W3CDTF">2012-01-27T14:51:51Z</dcterms:modified>
</cp:coreProperties>
</file>