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6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2" r:id="rId14"/>
    <p:sldId id="273" r:id="rId15"/>
    <p:sldId id="270" r:id="rId16"/>
    <p:sldId id="271" r:id="rId17"/>
    <p:sldId id="275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5" autoAdjust="0"/>
    <p:restoredTop sz="94660"/>
  </p:normalViewPr>
  <p:slideViewPr>
    <p:cSldViewPr>
      <p:cViewPr varScale="1">
        <p:scale>
          <a:sx n="71" d="100"/>
          <a:sy n="71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BEB9E-26A6-4137-9B85-95A245C3A06B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4105-1F15-45EA-8A5E-BDB1F0464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33663-5E84-4C45-B23A-9D6F9EAB51C2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7778C-7515-45A3-8546-3C23B4F2CD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3E096-CE0E-4596-9F2C-5191418491D9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35F8C-C763-4FC3-BEC4-73A612844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918A1-E8AA-4932-B4CA-B36BE929BC84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637E5-2F37-46F1-B034-6D9919796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03654-E78D-4E34-85AE-CC0EC36AE69A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355E2-519F-4DE0-A395-2356FDCA2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B1CA-D19E-4AE9-9429-4C6CBAC9A09F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F99F5-F674-412B-B40D-C7B8B019A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B7AE1-CA29-4017-BC27-C959642D1725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18A35-1793-4691-B79A-1408901C3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FE55A-4A25-4036-81C6-0D44EB41D7DE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5FA06-1A72-498E-8D8B-AFCA1C04E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A2C84-2EB7-4855-944C-B289C086C55A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31F24-C794-4AC3-B357-794CDA817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47D3-2F53-4072-B272-AE3B5771DE16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BB31-6674-4A9A-B4C9-D98E44BF6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24D22-B2C1-4CA7-A5FA-9C386F8EB9FD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871CE-3A35-492D-AD1A-646E85C9E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58EB7E-AD00-4ADA-A7E7-A1A62A98599A}" type="datetimeFigureOut">
              <a:rPr lang="ru-RU"/>
              <a:pPr>
                <a:defRPr/>
              </a:pPr>
              <a:t>01.08.2011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71716A-EADA-4765-8EEC-FE475A5A4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y.ru/index/0-10?8-2" TargetMode="External"/><Relationship Id="rId13" Type="http://schemas.openxmlformats.org/officeDocument/2006/relationships/hyperlink" Target="http://ugriboeda.ru/images/bchok.jpg" TargetMode="External"/><Relationship Id="rId18" Type="http://schemas.openxmlformats.org/officeDocument/2006/relationships/hyperlink" Target="http://www.nivagold.ru/raznoe/nasecomye2.html" TargetMode="External"/><Relationship Id="rId26" Type="http://schemas.openxmlformats.org/officeDocument/2006/relationships/hyperlink" Target="http://www.stihi.ru/pics/2008/12/21/3721.jpg" TargetMode="External"/><Relationship Id="rId3" Type="http://schemas.openxmlformats.org/officeDocument/2006/relationships/hyperlink" Target="http://www.moscowbooks.ru/image/gallery/b/201103241706321784.gif" TargetMode="External"/><Relationship Id="rId21" Type="http://schemas.openxmlformats.org/officeDocument/2006/relationships/hyperlink" Target="http://www.gefest-energo.ru/images/upload/image/m.jpg" TargetMode="External"/><Relationship Id="rId7" Type="http://schemas.openxmlformats.org/officeDocument/2006/relationships/hyperlink" Target="http://www.1semena.ru/published/publicdata/SHOPDB/attachments/SC/products_pictures/Svekla_Detroitskaya_RO_enl.jpg" TargetMode="External"/><Relationship Id="rId12" Type="http://schemas.openxmlformats.org/officeDocument/2006/relationships/hyperlink" Target="http://malva.ucoz.ru/forum/26-101-4" TargetMode="External"/><Relationship Id="rId17" Type="http://schemas.openxmlformats.org/officeDocument/2006/relationships/hyperlink" Target="http://www.allposters.com/-sp/Leaf-Cutting-Ants-Posters_i3516904_.htm" TargetMode="External"/><Relationship Id="rId25" Type="http://schemas.openxmlformats.org/officeDocument/2006/relationships/hyperlink" Target="http://www.wpclipart.com/weather/wind/windy_5.png.html" TargetMode="External"/><Relationship Id="rId2" Type="http://schemas.openxmlformats.org/officeDocument/2006/relationships/hyperlink" Target="http://cxid.info/upload/794d97b83cf25bbbfa3e927ed92f1560.jpg%20-%20&#1087;&#1086;&#1088;&#1090;&#1088;&#1077;&#1090;%20&#1042;.&#1048;.&#1044;&#1072;&#1083;&#1103;" TargetMode="External"/><Relationship Id="rId16" Type="http://schemas.openxmlformats.org/officeDocument/2006/relationships/hyperlink" Target="http://blog.ecosmart.com/wp-content/mosquito.jpg" TargetMode="External"/><Relationship Id="rId20" Type="http://schemas.openxmlformats.org/officeDocument/2006/relationships/hyperlink" Target="http://aquarium-book.ru/uploads/posts/2011-02/thumbs/1298302577_0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nnbook.ru/Presents/SlovarDalya/slovari_dala6.jpg" TargetMode="External"/><Relationship Id="rId11" Type="http://schemas.openxmlformats.org/officeDocument/2006/relationships/hyperlink" Target="http://s010.radikal.ru/i313/1010/a8/1cc1cc3fe5ef.png" TargetMode="External"/><Relationship Id="rId24" Type="http://schemas.openxmlformats.org/officeDocument/2006/relationships/hyperlink" Target="http://www.ljplus.ru/img4/m/a/maikl_never/pilaa111.JPG" TargetMode="External"/><Relationship Id="rId5" Type="http://schemas.openxmlformats.org/officeDocument/2006/relationships/hyperlink" Target="http://purple24811.files.wordpress.com/2010/05/img_ideiascriativas.jpg" TargetMode="External"/><Relationship Id="rId15" Type="http://schemas.openxmlformats.org/officeDocument/2006/relationships/hyperlink" Target="http://miranimashek.com/photo/28-0-15421" TargetMode="External"/><Relationship Id="rId23" Type="http://schemas.openxmlformats.org/officeDocument/2006/relationships/hyperlink" Target="http://www.spetsodezhda.su/upload/iblock/ffb/ffb859f9955d85dbcf776e309490dac3.jpg" TargetMode="External"/><Relationship Id="rId28" Type="http://schemas.openxmlformats.org/officeDocument/2006/relationships/hyperlink" Target="http://bestgif.su/_ph/26/2/690037959.gif" TargetMode="External"/><Relationship Id="rId10" Type="http://schemas.openxmlformats.org/officeDocument/2006/relationships/hyperlink" Target="http://animashky.ru/index/0-10?8-8" TargetMode="External"/><Relationship Id="rId19" Type="http://schemas.openxmlformats.org/officeDocument/2006/relationships/hyperlink" Target="http://www.zooclub.ru/fotogal/anima/aqua1.shtml" TargetMode="External"/><Relationship Id="rId4" Type="http://schemas.openxmlformats.org/officeDocument/2006/relationships/hyperlink" Target="http://www.morefm.co.nz/Portals/0/Member/QMArk.jpg" TargetMode="External"/><Relationship Id="rId9" Type="http://schemas.openxmlformats.org/officeDocument/2006/relationships/hyperlink" Target="http://www.newizv.ru/images/photos/big/20101103213556_1b.jpg" TargetMode="External"/><Relationship Id="rId14" Type="http://schemas.openxmlformats.org/officeDocument/2006/relationships/hyperlink" Target="http://vingrad.ru/uploads/portfolio/0/portfolio_73885_219.jpg" TargetMode="External"/><Relationship Id="rId22" Type="http://schemas.openxmlformats.org/officeDocument/2006/relationships/hyperlink" Target="http://www.clker.com/cliparts/X/M/h/Y/e/f/red-axe-hi.png" TargetMode="External"/><Relationship Id="rId27" Type="http://schemas.openxmlformats.org/officeDocument/2006/relationships/hyperlink" Target="http://www.liveinternet.ru/users/margaret60/rubric/1877464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539750" y="549275"/>
            <a:ext cx="7772400" cy="1470025"/>
          </a:xfrm>
        </p:spPr>
        <p:txBody>
          <a:bodyPr/>
          <a:lstStyle/>
          <a:p>
            <a:r>
              <a:rPr lang="ru-RU" smtClean="0"/>
              <a:t>Загадки </a:t>
            </a:r>
            <a:br>
              <a:rPr lang="ru-RU" smtClean="0"/>
            </a:br>
            <a:r>
              <a:rPr lang="ru-RU" smtClean="0"/>
              <a:t>Владимира Ивановича Даля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188" y="3068638"/>
            <a:ext cx="3848100" cy="11049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dirty="0" smtClean="0"/>
              <a:t>1801-1872</a:t>
            </a:r>
            <a:endParaRPr lang="ru-RU" sz="6600" dirty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2275" y="2205038"/>
            <a:ext cx="342423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323850" y="4508500"/>
            <a:ext cx="4752975" cy="194468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Презентация учителя русского языка и литературы МОУ Лицей г.Азова Полежаевой Елены Анатольевны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Нос долог, голос звонок.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комар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35813" y="1557338"/>
            <a:ext cx="992187" cy="935037"/>
          </a:xfr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3789363"/>
            <a:ext cx="3190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Пришли мужички без топоров, срубили избу без углов.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муравей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24750" y="2276475"/>
            <a:ext cx="666750" cy="457200"/>
          </a:xfr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3284538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507413" cy="14986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Кину я не палку, убью не галку, ощиплю не перья, съем не мясо.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26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3068638"/>
            <a:ext cx="1962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149725"/>
            <a:ext cx="4179888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125538"/>
            <a:ext cx="8424862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Кланяется, кланяется, придет домой – растянется.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3789363"/>
            <a:ext cx="26273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859213"/>
            <a:ext cx="4249738" cy="270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981075"/>
            <a:ext cx="876935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Скоро ест и мелко жует, сама не глотает и другим не дает.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573463"/>
            <a:ext cx="2195512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573463"/>
            <a:ext cx="4267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Выше леса, тоньше волоса.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565400"/>
            <a:ext cx="37814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644900"/>
            <a:ext cx="402748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На землю падает, а от земли не отлетает.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kbcn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844675"/>
            <a:ext cx="5715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8" name="Содержимое 3" descr="690037959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333375"/>
            <a:ext cx="7716837" cy="5919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mtClean="0"/>
              <a:t>Использованные материалы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805487"/>
          </a:xfrm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http://cxid.info/upload/794d97b83cf25bbbfa3e927ed92f1560.jpg</a:t>
            </a:r>
            <a:r>
              <a:rPr lang="ru-RU" dirty="0" smtClean="0">
                <a:hlinkClick r:id="rId2"/>
              </a:rPr>
              <a:t> - портрет В.И.Даля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http://www.moscowbooks.ru/image/gallery/b/201103241706321784.gif</a:t>
            </a:r>
            <a:r>
              <a:rPr lang="ru-RU" dirty="0" smtClean="0"/>
              <a:t> - обложка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http://www.morefm.co.nz/Portals/0/Member/QMArk.jpg</a:t>
            </a:r>
            <a:r>
              <a:rPr lang="ru-RU" dirty="0" smtClean="0"/>
              <a:t> - вопрос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5"/>
              </a:rPr>
              <a:t>http://purple24811.files.wordpress.com/2010/05/img_ideiascriativas.jpg</a:t>
            </a:r>
            <a:r>
              <a:rPr lang="ru-RU" dirty="0" smtClean="0"/>
              <a:t> - идея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http://www.mannbook.ru/Presents/SlovarDalya/slovari_dala6.jpg</a:t>
            </a:r>
            <a:r>
              <a:rPr lang="ru-RU" dirty="0" smtClean="0"/>
              <a:t> - словарь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7"/>
              </a:rPr>
              <a:t>http://www.1semena.ru/published/publicdata/SHOPDB/attachments/SC/products_pictures/Svekla_Detroitskaya_RO_enl.jpg</a:t>
            </a:r>
            <a:r>
              <a:rPr lang="ru-RU" dirty="0" smtClean="0"/>
              <a:t> - свекла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8"/>
              </a:rPr>
              <a:t>http://animashky.ru/index/0-10?8-2</a:t>
            </a:r>
            <a:r>
              <a:rPr lang="ru-RU" dirty="0" smtClean="0"/>
              <a:t> – свекла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9"/>
              </a:rPr>
              <a:t>http://www.newizv.ru/images/photos/big/20101103213556_1b.jpg</a:t>
            </a:r>
            <a:r>
              <a:rPr lang="ru-RU" dirty="0" smtClean="0"/>
              <a:t> - огурцы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0"/>
              </a:rPr>
              <a:t>http://animashky.ru/index/0-10?8-8</a:t>
            </a:r>
            <a:r>
              <a:rPr lang="ru-RU" dirty="0" smtClean="0"/>
              <a:t> – огурец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1"/>
              </a:rPr>
              <a:t>http://s010.radikal.ru/i313/1010/a8/1cc1cc3fe5ef.png</a:t>
            </a:r>
            <a:r>
              <a:rPr lang="ru-RU" dirty="0" smtClean="0"/>
              <a:t> - лук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2"/>
              </a:rPr>
              <a:t>http://malva.ucoz.ru/forum/26-101-4</a:t>
            </a:r>
            <a:r>
              <a:rPr lang="ru-RU" dirty="0" smtClean="0"/>
              <a:t> - гриб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3"/>
              </a:rPr>
              <a:t>http://ugriboeda.ru/images/bchok.jpg</a:t>
            </a:r>
            <a:r>
              <a:rPr lang="ru-RU" dirty="0" smtClean="0"/>
              <a:t> - гриб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4"/>
              </a:rPr>
              <a:t>http://vingrad.ru/uploads/portfolio/0/portfolio_73885_219.jpg</a:t>
            </a:r>
            <a:r>
              <a:rPr lang="ru-RU" dirty="0" smtClean="0"/>
              <a:t> - яйцо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5"/>
              </a:rPr>
              <a:t>http://miranimashek.com/photo/28-0-15421</a:t>
            </a:r>
            <a:r>
              <a:rPr lang="ru-RU" dirty="0" smtClean="0"/>
              <a:t> - яйцо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6"/>
              </a:rPr>
              <a:t>http://blog.ecosmart.com/wp-content/mosquito.jpg</a:t>
            </a:r>
            <a:r>
              <a:rPr lang="ru-RU" dirty="0" smtClean="0"/>
              <a:t> - комар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7"/>
              </a:rPr>
              <a:t>http://www.allposters.com/-sp/Leaf-Cutting-Ants-Posters_i3516904_.htm</a:t>
            </a:r>
            <a:r>
              <a:rPr lang="ru-RU" dirty="0" smtClean="0"/>
              <a:t> - муравьи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8"/>
              </a:rPr>
              <a:t>http://www.nivagold.ru/raznoe/nasecomye2.html</a:t>
            </a:r>
            <a:r>
              <a:rPr lang="ru-RU" dirty="0" smtClean="0"/>
              <a:t> - муравей, комар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9"/>
              </a:rPr>
              <a:t>http://www.zooclub.ru/fotogal/anima/aqua1.shtml</a:t>
            </a:r>
            <a:r>
              <a:rPr lang="ru-RU" dirty="0" smtClean="0"/>
              <a:t>  - рыба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0"/>
              </a:rPr>
              <a:t>http://aquarium-book.ru/uploads/posts/2011-02/thumbs/1298302577_001.jpg</a:t>
            </a:r>
            <a:r>
              <a:rPr lang="ru-RU" dirty="0" smtClean="0"/>
              <a:t> - рыба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1"/>
              </a:rPr>
              <a:t>http://www.gefest-energo.ru/images/upload/image/m.jpg</a:t>
            </a:r>
            <a:r>
              <a:rPr lang="ru-RU" dirty="0" smtClean="0"/>
              <a:t> - топор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2"/>
              </a:rPr>
              <a:t>http://www.clker.com/cliparts/X/M/h/Y/e/f/red-axe-hi.png</a:t>
            </a:r>
            <a:r>
              <a:rPr lang="ru-RU" dirty="0" smtClean="0"/>
              <a:t> - топор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3"/>
              </a:rPr>
              <a:t>http://www.spetsodezhda.su/upload/iblock/ffb/ffb859f9955d85dbcf776e309490dac3.jpg</a:t>
            </a:r>
            <a:r>
              <a:rPr lang="ru-RU" dirty="0" smtClean="0"/>
              <a:t> - пила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4"/>
              </a:rPr>
              <a:t>http://www.ljplus.ru/img4/m/a/maikl_never/pilaa111.JPG</a:t>
            </a:r>
            <a:r>
              <a:rPr lang="ru-RU" dirty="0" smtClean="0"/>
              <a:t> - пила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5"/>
              </a:rPr>
              <a:t>http://www.wpclipart.com/weather/wind/windy_5.png.html</a:t>
            </a:r>
            <a:r>
              <a:rPr lang="ru-RU" dirty="0" smtClean="0"/>
              <a:t> - ветер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6"/>
              </a:rPr>
              <a:t>http://www.stihi.ru/pics/2008/12/21/3721.jpg</a:t>
            </a:r>
            <a:r>
              <a:rPr lang="ru-RU" dirty="0" smtClean="0"/>
              <a:t> - ветер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7"/>
              </a:rPr>
              <a:t>http://www.liveinternet.ru/users/margaret60/rubric/1877464/</a:t>
            </a:r>
            <a:r>
              <a:rPr lang="ru-RU" dirty="0" smtClean="0"/>
              <a:t> - дождь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8"/>
              </a:rPr>
              <a:t>http://bestgif.su/_ph/26/2/690037959.gif</a:t>
            </a:r>
            <a:r>
              <a:rPr lang="ru-RU" dirty="0" smtClean="0"/>
              <a:t> - спасибо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Владимир Иванович Даль –  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250825" y="1412875"/>
            <a:ext cx="4259263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автор «Толкового словаря живого великорусского языка», в котором содержится толкование около 200 000 слов и         30 000 пословиц, поговорок и загадок.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68413"/>
            <a:ext cx="3960812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Оригинальные загадки Даля отгадать вовсе не просто!</a:t>
            </a:r>
            <a:endParaRPr lang="ru-RU" b="1" dirty="0"/>
          </a:p>
        </p:txBody>
      </p:sp>
      <p:grpSp>
        <p:nvGrpSpPr>
          <p:cNvPr id="1026" name="WordArt 2"/>
          <p:cNvGrpSpPr>
            <a:grpSpLocks/>
          </p:cNvGrpSpPr>
          <p:nvPr/>
        </p:nvGrpSpPr>
        <p:grpSpPr bwMode="auto">
          <a:xfrm>
            <a:off x="395288" y="1844675"/>
            <a:ext cx="8509000" cy="1882775"/>
            <a:chOff x="246" y="1613"/>
            <a:chExt cx="5360" cy="1186"/>
          </a:xfrm>
        </p:grpSpPr>
        <p:pic>
          <p:nvPicPr>
            <p:cNvPr id="15362" name="WordArt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6" y="1613"/>
              <a:ext cx="5360" cy="1186"/>
            </a:xfrm>
            <a:prstGeom prst="rect">
              <a:avLst/>
            </a:prstGeom>
            <a:noFill/>
          </p:spPr>
        </p:pic>
        <p:sp>
          <p:nvSpPr>
            <p:cNvPr id="15363" name="Text Box 3"/>
            <p:cNvSpPr txBox="1">
              <a:spLocks noChangeArrowheads="1" noChangeShapeType="1"/>
            </p:cNvSpPr>
            <p:nvPr/>
          </p:nvSpPr>
          <p:spPr bwMode="auto">
            <a:xfrm>
              <a:off x="249" y="1616"/>
              <a:ext cx="5353" cy="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ru-RU" sz="3600" b="1">
                  <a:latin typeface="Comic Sans MS" pitchFamily="66" charset="0"/>
                </a:rPr>
                <a:t>День спит, ночь глядит, </a:t>
              </a:r>
              <a:endParaRPr lang="ru-RU" sz="3600" b="1"/>
            </a:p>
            <a:p>
              <a:pPr algn="ctr"/>
              <a:r>
                <a:rPr lang="ru-RU" sz="3600" b="1">
                  <a:latin typeface="Comic Sans MS" pitchFamily="66" charset="0"/>
                </a:rPr>
                <a:t>утром умирает, другой сменяет.</a:t>
              </a:r>
            </a:p>
          </p:txBody>
        </p:sp>
      </p:grp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3860800"/>
            <a:ext cx="24431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s1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4868863"/>
            <a:ext cx="6477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Но давайте попробуем!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341438"/>
            <a:ext cx="33718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5488" y="1487488"/>
            <a:ext cx="4230687" cy="513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Красненьки сапожки в земельке лежат.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свекла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2133600"/>
            <a:ext cx="963612" cy="12954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2708275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Полно корыто народу намыто.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огурец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700213"/>
            <a:ext cx="628650" cy="1504950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357563"/>
            <a:ext cx="30622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341438"/>
            <a:ext cx="844708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Сидит баба на грядках, вся в заплатках, кто ни взглянет, тот заплачет.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4221163"/>
            <a:ext cx="31083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Стоит Антошка на одной ножке.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гриб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85113" y="1268413"/>
            <a:ext cx="790575" cy="904875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924175"/>
            <a:ext cx="40322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981075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В одной стеклянке болтается, а никак не смешается.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35090442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35825" y="1844675"/>
            <a:ext cx="1533525" cy="1552575"/>
          </a:xfr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3068638"/>
            <a:ext cx="5257800" cy="352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235</Words>
  <Application>Microsoft Office PowerPoint</Application>
  <PresentationFormat>Экран (4:3)</PresentationFormat>
  <Paragraphs>49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Calibri</vt:lpstr>
      <vt:lpstr>Arial</vt:lpstr>
      <vt:lpstr>Comic Sans MS</vt:lpstr>
      <vt:lpstr>Тема Office</vt:lpstr>
      <vt:lpstr>Загадки  Владимира Ивановича Даля</vt:lpstr>
      <vt:lpstr>Владимир Иванович Даль –  </vt:lpstr>
      <vt:lpstr>Оригинальные загадки Даля отгадать вовсе не просто!</vt:lpstr>
      <vt:lpstr>Но давайте попробуем!</vt:lpstr>
      <vt:lpstr>Красненьки сапожки в земельке лежат.</vt:lpstr>
      <vt:lpstr>Полно корыто народу намыто.</vt:lpstr>
      <vt:lpstr>Сидит баба на грядках, вся в заплатках, кто ни взглянет, тот заплачет.</vt:lpstr>
      <vt:lpstr>Стоит Антошка на одной ножке.</vt:lpstr>
      <vt:lpstr>В одной стеклянке болтается, а никак не смешается.</vt:lpstr>
      <vt:lpstr>Нос долог, голос звонок.</vt:lpstr>
      <vt:lpstr>Пришли мужички без топоров, срубили избу без углов.</vt:lpstr>
      <vt:lpstr>Кину я не палку, убью не галку, ощиплю не перья, съем не мясо.</vt:lpstr>
      <vt:lpstr>Кланяется, кланяется, придет домой – растянется.</vt:lpstr>
      <vt:lpstr>Скоро ест и мелко жует, сама не глотает и другим не дает.</vt:lpstr>
      <vt:lpstr>Выше леса, тоньше волоса.</vt:lpstr>
      <vt:lpstr>На землю падает, а от земли не отлетает.</vt:lpstr>
      <vt:lpstr>Слайд 17</vt:lpstr>
      <vt:lpstr>Использованные материалы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 Владимира Ивановича Даля</dc:title>
  <dc:creator>Я</dc:creator>
  <cp:lastModifiedBy>КарМаН</cp:lastModifiedBy>
  <cp:revision>9</cp:revision>
  <dcterms:created xsi:type="dcterms:W3CDTF">2011-07-30T04:31:58Z</dcterms:created>
  <dcterms:modified xsi:type="dcterms:W3CDTF">2011-08-01T08:29:36Z</dcterms:modified>
</cp:coreProperties>
</file>