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85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drawings/_rels/vmlDrawing2.vml.rels><?xml version="1.0" encoding="UTF-8" standalone="yes"?>
<Relationships xmlns="http://schemas.openxmlformats.org/package/2006/relationships"><Relationship Id="rId8" Type="http://schemas.openxmlformats.org/officeDocument/2006/relationships/image" Target="../media/image10.wmf"/><Relationship Id="rId13" Type="http://schemas.openxmlformats.org/officeDocument/2006/relationships/image" Target="../media/image15.wmf"/><Relationship Id="rId18" Type="http://schemas.openxmlformats.org/officeDocument/2006/relationships/image" Target="../media/image20.wmf"/><Relationship Id="rId3" Type="http://schemas.openxmlformats.org/officeDocument/2006/relationships/image" Target="../media/image5.wmf"/><Relationship Id="rId21" Type="http://schemas.openxmlformats.org/officeDocument/2006/relationships/image" Target="../media/image23.wmf"/><Relationship Id="rId7" Type="http://schemas.openxmlformats.org/officeDocument/2006/relationships/image" Target="../media/image9.wmf"/><Relationship Id="rId12" Type="http://schemas.openxmlformats.org/officeDocument/2006/relationships/image" Target="../media/image14.wmf"/><Relationship Id="rId17" Type="http://schemas.openxmlformats.org/officeDocument/2006/relationships/image" Target="../media/image19.wmf"/><Relationship Id="rId2" Type="http://schemas.openxmlformats.org/officeDocument/2006/relationships/image" Target="../media/image4.wmf"/><Relationship Id="rId16" Type="http://schemas.openxmlformats.org/officeDocument/2006/relationships/image" Target="../media/image18.wmf"/><Relationship Id="rId20" Type="http://schemas.openxmlformats.org/officeDocument/2006/relationships/image" Target="../media/image22.wmf"/><Relationship Id="rId1" Type="http://schemas.openxmlformats.org/officeDocument/2006/relationships/image" Target="../media/image3.wmf"/><Relationship Id="rId6" Type="http://schemas.openxmlformats.org/officeDocument/2006/relationships/image" Target="../media/image8.wmf"/><Relationship Id="rId11" Type="http://schemas.openxmlformats.org/officeDocument/2006/relationships/image" Target="../media/image13.wmf"/><Relationship Id="rId24" Type="http://schemas.openxmlformats.org/officeDocument/2006/relationships/image" Target="../media/image26.wmf"/><Relationship Id="rId5" Type="http://schemas.openxmlformats.org/officeDocument/2006/relationships/image" Target="../media/image7.wmf"/><Relationship Id="rId15" Type="http://schemas.openxmlformats.org/officeDocument/2006/relationships/image" Target="../media/image17.wmf"/><Relationship Id="rId23" Type="http://schemas.openxmlformats.org/officeDocument/2006/relationships/image" Target="../media/image25.wmf"/><Relationship Id="rId10" Type="http://schemas.openxmlformats.org/officeDocument/2006/relationships/image" Target="../media/image12.wmf"/><Relationship Id="rId19" Type="http://schemas.openxmlformats.org/officeDocument/2006/relationships/image" Target="../media/image21.wmf"/><Relationship Id="rId4" Type="http://schemas.openxmlformats.org/officeDocument/2006/relationships/image" Target="../media/image6.wmf"/><Relationship Id="rId9" Type="http://schemas.openxmlformats.org/officeDocument/2006/relationships/image" Target="../media/image11.wmf"/><Relationship Id="rId14" Type="http://schemas.openxmlformats.org/officeDocument/2006/relationships/image" Target="../media/image16.wmf"/><Relationship Id="rId22" Type="http://schemas.openxmlformats.org/officeDocument/2006/relationships/image" Target="../media/image24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29.wmf"/><Relationship Id="rId2" Type="http://schemas.openxmlformats.org/officeDocument/2006/relationships/image" Target="../media/image28.wmf"/><Relationship Id="rId1" Type="http://schemas.openxmlformats.org/officeDocument/2006/relationships/image" Target="../media/image27.wmf"/><Relationship Id="rId6" Type="http://schemas.openxmlformats.org/officeDocument/2006/relationships/image" Target="../media/image32.wmf"/><Relationship Id="rId5" Type="http://schemas.openxmlformats.org/officeDocument/2006/relationships/image" Target="../media/image31.wmf"/><Relationship Id="rId4" Type="http://schemas.openxmlformats.org/officeDocument/2006/relationships/image" Target="../media/image30.wmf"/></Relationships>
</file>

<file path=ppt/drawings/_rels/vmlDrawing4.vml.rels><?xml version="1.0" encoding="UTF-8" standalone="yes"?>
<Relationships xmlns="http://schemas.openxmlformats.org/package/2006/relationships"><Relationship Id="rId8" Type="http://schemas.openxmlformats.org/officeDocument/2006/relationships/image" Target="../media/image40.wmf"/><Relationship Id="rId13" Type="http://schemas.openxmlformats.org/officeDocument/2006/relationships/image" Target="../media/image45.wmf"/><Relationship Id="rId3" Type="http://schemas.openxmlformats.org/officeDocument/2006/relationships/image" Target="../media/image35.wmf"/><Relationship Id="rId7" Type="http://schemas.openxmlformats.org/officeDocument/2006/relationships/image" Target="../media/image39.wmf"/><Relationship Id="rId12" Type="http://schemas.openxmlformats.org/officeDocument/2006/relationships/image" Target="../media/image44.wmf"/><Relationship Id="rId17" Type="http://schemas.openxmlformats.org/officeDocument/2006/relationships/image" Target="../media/image49.wmf"/><Relationship Id="rId2" Type="http://schemas.openxmlformats.org/officeDocument/2006/relationships/image" Target="../media/image34.wmf"/><Relationship Id="rId16" Type="http://schemas.openxmlformats.org/officeDocument/2006/relationships/image" Target="../media/image48.wmf"/><Relationship Id="rId1" Type="http://schemas.openxmlformats.org/officeDocument/2006/relationships/image" Target="../media/image33.wmf"/><Relationship Id="rId6" Type="http://schemas.openxmlformats.org/officeDocument/2006/relationships/image" Target="../media/image38.wmf"/><Relationship Id="rId11" Type="http://schemas.openxmlformats.org/officeDocument/2006/relationships/image" Target="../media/image43.wmf"/><Relationship Id="rId5" Type="http://schemas.openxmlformats.org/officeDocument/2006/relationships/image" Target="../media/image37.wmf"/><Relationship Id="rId15" Type="http://schemas.openxmlformats.org/officeDocument/2006/relationships/image" Target="../media/image47.wmf"/><Relationship Id="rId10" Type="http://schemas.openxmlformats.org/officeDocument/2006/relationships/image" Target="../media/image42.wmf"/><Relationship Id="rId4" Type="http://schemas.openxmlformats.org/officeDocument/2006/relationships/image" Target="../media/image36.wmf"/><Relationship Id="rId9" Type="http://schemas.openxmlformats.org/officeDocument/2006/relationships/image" Target="../media/image41.wmf"/><Relationship Id="rId14" Type="http://schemas.openxmlformats.org/officeDocument/2006/relationships/image" Target="../media/image46.wmf"/></Relationships>
</file>

<file path=ppt/drawings/_rels/vmlDrawing5.vml.rels><?xml version="1.0" encoding="UTF-8" standalone="yes"?>
<Relationships xmlns="http://schemas.openxmlformats.org/package/2006/relationships"><Relationship Id="rId8" Type="http://schemas.openxmlformats.org/officeDocument/2006/relationships/image" Target="../media/image57.wmf"/><Relationship Id="rId13" Type="http://schemas.openxmlformats.org/officeDocument/2006/relationships/image" Target="../media/image62.wmf"/><Relationship Id="rId18" Type="http://schemas.openxmlformats.org/officeDocument/2006/relationships/image" Target="../media/image67.wmf"/><Relationship Id="rId3" Type="http://schemas.openxmlformats.org/officeDocument/2006/relationships/image" Target="../media/image52.wmf"/><Relationship Id="rId21" Type="http://schemas.openxmlformats.org/officeDocument/2006/relationships/image" Target="../media/image70.wmf"/><Relationship Id="rId7" Type="http://schemas.openxmlformats.org/officeDocument/2006/relationships/image" Target="../media/image56.wmf"/><Relationship Id="rId12" Type="http://schemas.openxmlformats.org/officeDocument/2006/relationships/image" Target="../media/image61.wmf"/><Relationship Id="rId17" Type="http://schemas.openxmlformats.org/officeDocument/2006/relationships/image" Target="../media/image66.wmf"/><Relationship Id="rId2" Type="http://schemas.openxmlformats.org/officeDocument/2006/relationships/image" Target="../media/image51.wmf"/><Relationship Id="rId16" Type="http://schemas.openxmlformats.org/officeDocument/2006/relationships/image" Target="../media/image65.wmf"/><Relationship Id="rId20" Type="http://schemas.openxmlformats.org/officeDocument/2006/relationships/image" Target="../media/image69.wmf"/><Relationship Id="rId1" Type="http://schemas.openxmlformats.org/officeDocument/2006/relationships/image" Target="../media/image50.wmf"/><Relationship Id="rId6" Type="http://schemas.openxmlformats.org/officeDocument/2006/relationships/image" Target="../media/image55.wmf"/><Relationship Id="rId11" Type="http://schemas.openxmlformats.org/officeDocument/2006/relationships/image" Target="../media/image60.wmf"/><Relationship Id="rId24" Type="http://schemas.openxmlformats.org/officeDocument/2006/relationships/image" Target="../media/image73.wmf"/><Relationship Id="rId5" Type="http://schemas.openxmlformats.org/officeDocument/2006/relationships/image" Target="../media/image54.wmf"/><Relationship Id="rId15" Type="http://schemas.openxmlformats.org/officeDocument/2006/relationships/image" Target="../media/image64.wmf"/><Relationship Id="rId23" Type="http://schemas.openxmlformats.org/officeDocument/2006/relationships/image" Target="../media/image72.wmf"/><Relationship Id="rId10" Type="http://schemas.openxmlformats.org/officeDocument/2006/relationships/image" Target="../media/image59.wmf"/><Relationship Id="rId19" Type="http://schemas.openxmlformats.org/officeDocument/2006/relationships/image" Target="../media/image68.wmf"/><Relationship Id="rId4" Type="http://schemas.openxmlformats.org/officeDocument/2006/relationships/image" Target="../media/image53.wmf"/><Relationship Id="rId9" Type="http://schemas.openxmlformats.org/officeDocument/2006/relationships/image" Target="../media/image58.wmf"/><Relationship Id="rId14" Type="http://schemas.openxmlformats.org/officeDocument/2006/relationships/image" Target="../media/image63.wmf"/><Relationship Id="rId22" Type="http://schemas.openxmlformats.org/officeDocument/2006/relationships/image" Target="../media/image71.wmf"/></Relationships>
</file>

<file path=ppt/drawings/_rels/vmlDrawing6.vml.rels><?xml version="1.0" encoding="UTF-8" standalone="yes"?>
<Relationships xmlns="http://schemas.openxmlformats.org/package/2006/relationships"><Relationship Id="rId2" Type="http://schemas.openxmlformats.org/officeDocument/2006/relationships/image" Target="../media/image75.wmf"/><Relationship Id="rId1" Type="http://schemas.openxmlformats.org/officeDocument/2006/relationships/image" Target="../media/image74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09.10.2012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09.10.2012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09.10.2012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09.10.2012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09.10.2012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09.10.2012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09.10.2012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09.10.2012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09.10.2012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09.10.2012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09.10.2012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09.10.2012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2.wmf"/></Relationships>
</file>

<file path=ppt/slides/_rels/slide3.xml.rels><?xml version="1.0" encoding="UTF-8" standalone="yes"?>
<Relationships xmlns="http://schemas.openxmlformats.org/package/2006/relationships"><Relationship Id="rId13" Type="http://schemas.openxmlformats.org/officeDocument/2006/relationships/oleObject" Target="../embeddings/oleObject7.bin"/><Relationship Id="rId18" Type="http://schemas.openxmlformats.org/officeDocument/2006/relationships/image" Target="../media/image10.wmf"/><Relationship Id="rId26" Type="http://schemas.openxmlformats.org/officeDocument/2006/relationships/image" Target="../media/image14.wmf"/><Relationship Id="rId39" Type="http://schemas.openxmlformats.org/officeDocument/2006/relationships/oleObject" Target="../embeddings/oleObject20.bin"/><Relationship Id="rId3" Type="http://schemas.openxmlformats.org/officeDocument/2006/relationships/oleObject" Target="../embeddings/oleObject2.bin"/><Relationship Id="rId21" Type="http://schemas.openxmlformats.org/officeDocument/2006/relationships/oleObject" Target="../embeddings/oleObject11.bin"/><Relationship Id="rId34" Type="http://schemas.openxmlformats.org/officeDocument/2006/relationships/image" Target="../media/image18.wmf"/><Relationship Id="rId42" Type="http://schemas.openxmlformats.org/officeDocument/2006/relationships/image" Target="../media/image22.wmf"/><Relationship Id="rId47" Type="http://schemas.openxmlformats.org/officeDocument/2006/relationships/oleObject" Target="../embeddings/oleObject24.bin"/><Relationship Id="rId50" Type="http://schemas.openxmlformats.org/officeDocument/2006/relationships/image" Target="../media/image26.wmf"/><Relationship Id="rId7" Type="http://schemas.openxmlformats.org/officeDocument/2006/relationships/oleObject" Target="../embeddings/oleObject4.bin"/><Relationship Id="rId12" Type="http://schemas.openxmlformats.org/officeDocument/2006/relationships/image" Target="../media/image7.wmf"/><Relationship Id="rId17" Type="http://schemas.openxmlformats.org/officeDocument/2006/relationships/oleObject" Target="../embeddings/oleObject9.bin"/><Relationship Id="rId25" Type="http://schemas.openxmlformats.org/officeDocument/2006/relationships/oleObject" Target="../embeddings/oleObject13.bin"/><Relationship Id="rId33" Type="http://schemas.openxmlformats.org/officeDocument/2006/relationships/oleObject" Target="../embeddings/oleObject17.bin"/><Relationship Id="rId38" Type="http://schemas.openxmlformats.org/officeDocument/2006/relationships/image" Target="../media/image20.wmf"/><Relationship Id="rId46" Type="http://schemas.openxmlformats.org/officeDocument/2006/relationships/image" Target="../media/image24.wmf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9.wmf"/><Relationship Id="rId20" Type="http://schemas.openxmlformats.org/officeDocument/2006/relationships/image" Target="../media/image11.wmf"/><Relationship Id="rId29" Type="http://schemas.openxmlformats.org/officeDocument/2006/relationships/oleObject" Target="../embeddings/oleObject15.bin"/><Relationship Id="rId41" Type="http://schemas.openxmlformats.org/officeDocument/2006/relationships/oleObject" Target="../embeddings/oleObject21.bin"/><Relationship Id="rId1" Type="http://schemas.openxmlformats.org/officeDocument/2006/relationships/vmlDrawing" Target="../drawings/vmlDrawing2.vml"/><Relationship Id="rId6" Type="http://schemas.openxmlformats.org/officeDocument/2006/relationships/image" Target="../media/image4.wmf"/><Relationship Id="rId11" Type="http://schemas.openxmlformats.org/officeDocument/2006/relationships/oleObject" Target="../embeddings/oleObject6.bin"/><Relationship Id="rId24" Type="http://schemas.openxmlformats.org/officeDocument/2006/relationships/image" Target="../media/image13.wmf"/><Relationship Id="rId32" Type="http://schemas.openxmlformats.org/officeDocument/2006/relationships/image" Target="../media/image17.wmf"/><Relationship Id="rId37" Type="http://schemas.openxmlformats.org/officeDocument/2006/relationships/oleObject" Target="../embeddings/oleObject19.bin"/><Relationship Id="rId40" Type="http://schemas.openxmlformats.org/officeDocument/2006/relationships/image" Target="../media/image21.wmf"/><Relationship Id="rId45" Type="http://schemas.openxmlformats.org/officeDocument/2006/relationships/oleObject" Target="../embeddings/oleObject23.bin"/><Relationship Id="rId5" Type="http://schemas.openxmlformats.org/officeDocument/2006/relationships/oleObject" Target="../embeddings/oleObject3.bin"/><Relationship Id="rId15" Type="http://schemas.openxmlformats.org/officeDocument/2006/relationships/oleObject" Target="../embeddings/oleObject8.bin"/><Relationship Id="rId23" Type="http://schemas.openxmlformats.org/officeDocument/2006/relationships/oleObject" Target="../embeddings/oleObject12.bin"/><Relationship Id="rId28" Type="http://schemas.openxmlformats.org/officeDocument/2006/relationships/image" Target="../media/image15.wmf"/><Relationship Id="rId36" Type="http://schemas.openxmlformats.org/officeDocument/2006/relationships/image" Target="../media/image19.wmf"/><Relationship Id="rId49" Type="http://schemas.openxmlformats.org/officeDocument/2006/relationships/oleObject" Target="../embeddings/oleObject25.bin"/><Relationship Id="rId10" Type="http://schemas.openxmlformats.org/officeDocument/2006/relationships/image" Target="../media/image6.wmf"/><Relationship Id="rId19" Type="http://schemas.openxmlformats.org/officeDocument/2006/relationships/oleObject" Target="../embeddings/oleObject10.bin"/><Relationship Id="rId31" Type="http://schemas.openxmlformats.org/officeDocument/2006/relationships/oleObject" Target="../embeddings/oleObject16.bin"/><Relationship Id="rId44" Type="http://schemas.openxmlformats.org/officeDocument/2006/relationships/image" Target="../media/image23.wmf"/><Relationship Id="rId4" Type="http://schemas.openxmlformats.org/officeDocument/2006/relationships/image" Target="../media/image3.wmf"/><Relationship Id="rId9" Type="http://schemas.openxmlformats.org/officeDocument/2006/relationships/oleObject" Target="../embeddings/oleObject5.bin"/><Relationship Id="rId14" Type="http://schemas.openxmlformats.org/officeDocument/2006/relationships/image" Target="../media/image8.wmf"/><Relationship Id="rId22" Type="http://schemas.openxmlformats.org/officeDocument/2006/relationships/image" Target="../media/image12.wmf"/><Relationship Id="rId27" Type="http://schemas.openxmlformats.org/officeDocument/2006/relationships/oleObject" Target="../embeddings/oleObject14.bin"/><Relationship Id="rId30" Type="http://schemas.openxmlformats.org/officeDocument/2006/relationships/image" Target="../media/image16.wmf"/><Relationship Id="rId35" Type="http://schemas.openxmlformats.org/officeDocument/2006/relationships/oleObject" Target="../embeddings/oleObject18.bin"/><Relationship Id="rId43" Type="http://schemas.openxmlformats.org/officeDocument/2006/relationships/oleObject" Target="../embeddings/oleObject22.bin"/><Relationship Id="rId48" Type="http://schemas.openxmlformats.org/officeDocument/2006/relationships/image" Target="../media/image25.wmf"/><Relationship Id="rId8" Type="http://schemas.openxmlformats.org/officeDocument/2006/relationships/image" Target="../media/image5.wm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wmf"/><Relationship Id="rId13" Type="http://schemas.openxmlformats.org/officeDocument/2006/relationships/oleObject" Target="../embeddings/oleObject31.bin"/><Relationship Id="rId3" Type="http://schemas.openxmlformats.org/officeDocument/2006/relationships/oleObject" Target="../embeddings/oleObject26.bin"/><Relationship Id="rId7" Type="http://schemas.openxmlformats.org/officeDocument/2006/relationships/oleObject" Target="../embeddings/oleObject28.bin"/><Relationship Id="rId12" Type="http://schemas.openxmlformats.org/officeDocument/2006/relationships/image" Target="../media/image31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28.wmf"/><Relationship Id="rId11" Type="http://schemas.openxmlformats.org/officeDocument/2006/relationships/oleObject" Target="../embeddings/oleObject30.bin"/><Relationship Id="rId5" Type="http://schemas.openxmlformats.org/officeDocument/2006/relationships/oleObject" Target="../embeddings/oleObject27.bin"/><Relationship Id="rId10" Type="http://schemas.openxmlformats.org/officeDocument/2006/relationships/image" Target="../media/image30.wmf"/><Relationship Id="rId4" Type="http://schemas.openxmlformats.org/officeDocument/2006/relationships/image" Target="../media/image27.wmf"/><Relationship Id="rId9" Type="http://schemas.openxmlformats.org/officeDocument/2006/relationships/oleObject" Target="../embeddings/oleObject29.bin"/><Relationship Id="rId14" Type="http://schemas.openxmlformats.org/officeDocument/2006/relationships/image" Target="../media/image32.wmf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wmf"/><Relationship Id="rId13" Type="http://schemas.openxmlformats.org/officeDocument/2006/relationships/oleObject" Target="../embeddings/oleObject37.bin"/><Relationship Id="rId18" Type="http://schemas.openxmlformats.org/officeDocument/2006/relationships/image" Target="../media/image40.wmf"/><Relationship Id="rId26" Type="http://schemas.openxmlformats.org/officeDocument/2006/relationships/image" Target="../media/image44.wmf"/><Relationship Id="rId3" Type="http://schemas.openxmlformats.org/officeDocument/2006/relationships/oleObject" Target="../embeddings/oleObject32.bin"/><Relationship Id="rId21" Type="http://schemas.openxmlformats.org/officeDocument/2006/relationships/oleObject" Target="../embeddings/oleObject41.bin"/><Relationship Id="rId34" Type="http://schemas.openxmlformats.org/officeDocument/2006/relationships/image" Target="../media/image48.wmf"/><Relationship Id="rId7" Type="http://schemas.openxmlformats.org/officeDocument/2006/relationships/oleObject" Target="../embeddings/oleObject34.bin"/><Relationship Id="rId12" Type="http://schemas.openxmlformats.org/officeDocument/2006/relationships/image" Target="../media/image37.wmf"/><Relationship Id="rId17" Type="http://schemas.openxmlformats.org/officeDocument/2006/relationships/oleObject" Target="../embeddings/oleObject39.bin"/><Relationship Id="rId25" Type="http://schemas.openxmlformats.org/officeDocument/2006/relationships/oleObject" Target="../embeddings/oleObject43.bin"/><Relationship Id="rId33" Type="http://schemas.openxmlformats.org/officeDocument/2006/relationships/oleObject" Target="../embeddings/oleObject47.bin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9.wmf"/><Relationship Id="rId20" Type="http://schemas.openxmlformats.org/officeDocument/2006/relationships/image" Target="../media/image41.wmf"/><Relationship Id="rId29" Type="http://schemas.openxmlformats.org/officeDocument/2006/relationships/oleObject" Target="../embeddings/oleObject45.bin"/><Relationship Id="rId1" Type="http://schemas.openxmlformats.org/officeDocument/2006/relationships/vmlDrawing" Target="../drawings/vmlDrawing4.vml"/><Relationship Id="rId6" Type="http://schemas.openxmlformats.org/officeDocument/2006/relationships/image" Target="../media/image34.wmf"/><Relationship Id="rId11" Type="http://schemas.openxmlformats.org/officeDocument/2006/relationships/oleObject" Target="../embeddings/oleObject36.bin"/><Relationship Id="rId24" Type="http://schemas.openxmlformats.org/officeDocument/2006/relationships/image" Target="../media/image43.wmf"/><Relationship Id="rId32" Type="http://schemas.openxmlformats.org/officeDocument/2006/relationships/image" Target="../media/image47.wmf"/><Relationship Id="rId5" Type="http://schemas.openxmlformats.org/officeDocument/2006/relationships/oleObject" Target="../embeddings/oleObject33.bin"/><Relationship Id="rId15" Type="http://schemas.openxmlformats.org/officeDocument/2006/relationships/oleObject" Target="../embeddings/oleObject38.bin"/><Relationship Id="rId23" Type="http://schemas.openxmlformats.org/officeDocument/2006/relationships/oleObject" Target="../embeddings/oleObject42.bin"/><Relationship Id="rId28" Type="http://schemas.openxmlformats.org/officeDocument/2006/relationships/image" Target="../media/image45.wmf"/><Relationship Id="rId36" Type="http://schemas.openxmlformats.org/officeDocument/2006/relationships/image" Target="../media/image49.wmf"/><Relationship Id="rId10" Type="http://schemas.openxmlformats.org/officeDocument/2006/relationships/image" Target="../media/image36.wmf"/><Relationship Id="rId19" Type="http://schemas.openxmlformats.org/officeDocument/2006/relationships/oleObject" Target="../embeddings/oleObject40.bin"/><Relationship Id="rId31" Type="http://schemas.openxmlformats.org/officeDocument/2006/relationships/oleObject" Target="../embeddings/oleObject46.bin"/><Relationship Id="rId4" Type="http://schemas.openxmlformats.org/officeDocument/2006/relationships/image" Target="../media/image33.wmf"/><Relationship Id="rId9" Type="http://schemas.openxmlformats.org/officeDocument/2006/relationships/oleObject" Target="../embeddings/oleObject35.bin"/><Relationship Id="rId14" Type="http://schemas.openxmlformats.org/officeDocument/2006/relationships/image" Target="../media/image38.wmf"/><Relationship Id="rId22" Type="http://schemas.openxmlformats.org/officeDocument/2006/relationships/image" Target="../media/image42.wmf"/><Relationship Id="rId27" Type="http://schemas.openxmlformats.org/officeDocument/2006/relationships/oleObject" Target="../embeddings/oleObject44.bin"/><Relationship Id="rId30" Type="http://schemas.openxmlformats.org/officeDocument/2006/relationships/image" Target="../media/image46.wmf"/><Relationship Id="rId35" Type="http://schemas.openxmlformats.org/officeDocument/2006/relationships/oleObject" Target="../embeddings/oleObject48.bin"/></Relationships>
</file>

<file path=ppt/slides/_rels/slide6.xml.rels><?xml version="1.0" encoding="UTF-8" standalone="yes"?>
<Relationships xmlns="http://schemas.openxmlformats.org/package/2006/relationships"><Relationship Id="rId13" Type="http://schemas.openxmlformats.org/officeDocument/2006/relationships/oleObject" Target="../embeddings/oleObject54.bin"/><Relationship Id="rId18" Type="http://schemas.openxmlformats.org/officeDocument/2006/relationships/image" Target="../media/image57.wmf"/><Relationship Id="rId26" Type="http://schemas.openxmlformats.org/officeDocument/2006/relationships/image" Target="../media/image61.wmf"/><Relationship Id="rId39" Type="http://schemas.openxmlformats.org/officeDocument/2006/relationships/oleObject" Target="../embeddings/oleObject67.bin"/><Relationship Id="rId3" Type="http://schemas.openxmlformats.org/officeDocument/2006/relationships/oleObject" Target="../embeddings/oleObject49.bin"/><Relationship Id="rId21" Type="http://schemas.openxmlformats.org/officeDocument/2006/relationships/oleObject" Target="../embeddings/oleObject58.bin"/><Relationship Id="rId34" Type="http://schemas.openxmlformats.org/officeDocument/2006/relationships/image" Target="../media/image65.wmf"/><Relationship Id="rId42" Type="http://schemas.openxmlformats.org/officeDocument/2006/relationships/image" Target="../media/image69.wmf"/><Relationship Id="rId47" Type="http://schemas.openxmlformats.org/officeDocument/2006/relationships/oleObject" Target="../embeddings/oleObject71.bin"/><Relationship Id="rId50" Type="http://schemas.openxmlformats.org/officeDocument/2006/relationships/image" Target="../media/image73.wmf"/><Relationship Id="rId7" Type="http://schemas.openxmlformats.org/officeDocument/2006/relationships/oleObject" Target="../embeddings/oleObject51.bin"/><Relationship Id="rId12" Type="http://schemas.openxmlformats.org/officeDocument/2006/relationships/image" Target="../media/image54.wmf"/><Relationship Id="rId17" Type="http://schemas.openxmlformats.org/officeDocument/2006/relationships/oleObject" Target="../embeddings/oleObject56.bin"/><Relationship Id="rId25" Type="http://schemas.openxmlformats.org/officeDocument/2006/relationships/oleObject" Target="../embeddings/oleObject60.bin"/><Relationship Id="rId33" Type="http://schemas.openxmlformats.org/officeDocument/2006/relationships/oleObject" Target="../embeddings/oleObject64.bin"/><Relationship Id="rId38" Type="http://schemas.openxmlformats.org/officeDocument/2006/relationships/image" Target="../media/image67.wmf"/><Relationship Id="rId46" Type="http://schemas.openxmlformats.org/officeDocument/2006/relationships/image" Target="../media/image71.wmf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56.wmf"/><Relationship Id="rId20" Type="http://schemas.openxmlformats.org/officeDocument/2006/relationships/image" Target="../media/image58.wmf"/><Relationship Id="rId29" Type="http://schemas.openxmlformats.org/officeDocument/2006/relationships/oleObject" Target="../embeddings/oleObject62.bin"/><Relationship Id="rId41" Type="http://schemas.openxmlformats.org/officeDocument/2006/relationships/oleObject" Target="../embeddings/oleObject68.bin"/><Relationship Id="rId1" Type="http://schemas.openxmlformats.org/officeDocument/2006/relationships/vmlDrawing" Target="../drawings/vmlDrawing5.vml"/><Relationship Id="rId6" Type="http://schemas.openxmlformats.org/officeDocument/2006/relationships/image" Target="../media/image51.wmf"/><Relationship Id="rId11" Type="http://schemas.openxmlformats.org/officeDocument/2006/relationships/oleObject" Target="../embeddings/oleObject53.bin"/><Relationship Id="rId24" Type="http://schemas.openxmlformats.org/officeDocument/2006/relationships/image" Target="../media/image60.wmf"/><Relationship Id="rId32" Type="http://schemas.openxmlformats.org/officeDocument/2006/relationships/image" Target="../media/image64.wmf"/><Relationship Id="rId37" Type="http://schemas.openxmlformats.org/officeDocument/2006/relationships/oleObject" Target="../embeddings/oleObject66.bin"/><Relationship Id="rId40" Type="http://schemas.openxmlformats.org/officeDocument/2006/relationships/image" Target="../media/image68.wmf"/><Relationship Id="rId45" Type="http://schemas.openxmlformats.org/officeDocument/2006/relationships/oleObject" Target="../embeddings/oleObject70.bin"/><Relationship Id="rId5" Type="http://schemas.openxmlformats.org/officeDocument/2006/relationships/oleObject" Target="../embeddings/oleObject50.bin"/><Relationship Id="rId15" Type="http://schemas.openxmlformats.org/officeDocument/2006/relationships/oleObject" Target="../embeddings/oleObject55.bin"/><Relationship Id="rId23" Type="http://schemas.openxmlformats.org/officeDocument/2006/relationships/oleObject" Target="../embeddings/oleObject59.bin"/><Relationship Id="rId28" Type="http://schemas.openxmlformats.org/officeDocument/2006/relationships/image" Target="../media/image62.wmf"/><Relationship Id="rId36" Type="http://schemas.openxmlformats.org/officeDocument/2006/relationships/image" Target="../media/image66.wmf"/><Relationship Id="rId49" Type="http://schemas.openxmlformats.org/officeDocument/2006/relationships/oleObject" Target="../embeddings/oleObject72.bin"/><Relationship Id="rId10" Type="http://schemas.openxmlformats.org/officeDocument/2006/relationships/image" Target="../media/image53.wmf"/><Relationship Id="rId19" Type="http://schemas.openxmlformats.org/officeDocument/2006/relationships/oleObject" Target="../embeddings/oleObject57.bin"/><Relationship Id="rId31" Type="http://schemas.openxmlformats.org/officeDocument/2006/relationships/oleObject" Target="../embeddings/oleObject63.bin"/><Relationship Id="rId44" Type="http://schemas.openxmlformats.org/officeDocument/2006/relationships/image" Target="../media/image70.wmf"/><Relationship Id="rId4" Type="http://schemas.openxmlformats.org/officeDocument/2006/relationships/image" Target="../media/image50.wmf"/><Relationship Id="rId9" Type="http://schemas.openxmlformats.org/officeDocument/2006/relationships/oleObject" Target="../embeddings/oleObject52.bin"/><Relationship Id="rId14" Type="http://schemas.openxmlformats.org/officeDocument/2006/relationships/image" Target="../media/image55.wmf"/><Relationship Id="rId22" Type="http://schemas.openxmlformats.org/officeDocument/2006/relationships/image" Target="../media/image59.wmf"/><Relationship Id="rId27" Type="http://schemas.openxmlformats.org/officeDocument/2006/relationships/oleObject" Target="../embeddings/oleObject61.bin"/><Relationship Id="rId30" Type="http://schemas.openxmlformats.org/officeDocument/2006/relationships/image" Target="../media/image63.wmf"/><Relationship Id="rId35" Type="http://schemas.openxmlformats.org/officeDocument/2006/relationships/oleObject" Target="../embeddings/oleObject65.bin"/><Relationship Id="rId43" Type="http://schemas.openxmlformats.org/officeDocument/2006/relationships/oleObject" Target="../embeddings/oleObject69.bin"/><Relationship Id="rId48" Type="http://schemas.openxmlformats.org/officeDocument/2006/relationships/image" Target="../media/image72.wmf"/><Relationship Id="rId8" Type="http://schemas.openxmlformats.org/officeDocument/2006/relationships/image" Target="../media/image52.w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75.wmf"/><Relationship Id="rId5" Type="http://schemas.openxmlformats.org/officeDocument/2006/relationships/oleObject" Target="../embeddings/oleObject74.bin"/><Relationship Id="rId4" Type="http://schemas.openxmlformats.org/officeDocument/2006/relationships/image" Target="../media/image74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123728" y="188640"/>
            <a:ext cx="6333328" cy="1193304"/>
          </a:xfrm>
        </p:spPr>
        <p:txBody>
          <a:bodyPr>
            <a:normAutofit/>
          </a:bodyPr>
          <a:lstStyle/>
          <a:p>
            <a:r>
              <a:rPr lang="ru-RU" dirty="0" smtClean="0"/>
              <a:t>9.10.2012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3266952"/>
          </a:xfrm>
        </p:spPr>
        <p:txBody>
          <a:bodyPr>
            <a:noAutofit/>
          </a:bodyPr>
          <a:lstStyle/>
          <a:p>
            <a:pPr algn="ctr"/>
            <a:r>
              <a:rPr lang="ru-RU" sz="6600" dirty="0" smtClean="0">
                <a:solidFill>
                  <a:srgbClr val="FF0000"/>
                </a:solidFill>
                <a:latin typeface="Monotype Corsiva" pitchFamily="66" charset="0"/>
              </a:rPr>
              <a:t>Тема урока</a:t>
            </a:r>
          </a:p>
          <a:p>
            <a:pPr algn="ctr"/>
            <a:r>
              <a:rPr lang="ru-RU" sz="6600" dirty="0" smtClean="0">
                <a:latin typeface="Monotype Corsiva" pitchFamily="66" charset="0"/>
              </a:rPr>
              <a:t>«Свойства корня </a:t>
            </a:r>
            <a:r>
              <a:rPr lang="en-US" sz="6600" dirty="0" smtClean="0">
                <a:latin typeface="Monotype Corsiva" pitchFamily="66" charset="0"/>
              </a:rPr>
              <a:t>n-</a:t>
            </a:r>
            <a:r>
              <a:rPr lang="ru-RU" sz="6600" dirty="0" smtClean="0">
                <a:latin typeface="Monotype Corsiva" pitchFamily="66" charset="0"/>
              </a:rPr>
              <a:t>ой</a:t>
            </a:r>
            <a:r>
              <a:rPr lang="en-US" sz="6600" dirty="0" smtClean="0">
                <a:latin typeface="Monotype Corsiva" pitchFamily="66" charset="0"/>
              </a:rPr>
              <a:t> </a:t>
            </a:r>
            <a:r>
              <a:rPr lang="ru-RU" sz="6600" dirty="0" smtClean="0">
                <a:latin typeface="Monotype Corsiva" pitchFamily="66" charset="0"/>
              </a:rPr>
              <a:t>степени»</a:t>
            </a:r>
            <a:endParaRPr lang="ru-RU" sz="6600" dirty="0">
              <a:latin typeface="Monotype Corsiva" pitchFamily="66" charset="0"/>
            </a:endParaRPr>
          </a:p>
        </p:txBody>
      </p:sp>
    </p:spTree>
  </p:cSld>
  <p:clrMapOvr>
    <a:masterClrMapping/>
  </p:clrMapOvr>
  <p:transition advClick="0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32656"/>
            <a:ext cx="8229600" cy="100811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6600" dirty="0" smtClean="0">
                <a:solidFill>
                  <a:srgbClr val="FF0000"/>
                </a:solidFill>
                <a:latin typeface="Monotype Corsiva" pitchFamily="66" charset="0"/>
              </a:rPr>
              <a:t>Определение</a:t>
            </a:r>
            <a:r>
              <a:rPr lang="ru-RU" dirty="0" smtClean="0"/>
              <a:t>	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268760"/>
            <a:ext cx="8229600" cy="4983832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>
              <a:buNone/>
            </a:pP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Корнем </a:t>
            </a:r>
            <a:r>
              <a:rPr lang="en-US" sz="4400" dirty="0" smtClean="0">
                <a:latin typeface="Times New Roman" pitchFamily="18" charset="0"/>
                <a:cs typeface="Times New Roman" pitchFamily="18" charset="0"/>
              </a:rPr>
              <a:t>n-</a:t>
            </a: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ой степени из числа </a:t>
            </a:r>
            <a:r>
              <a:rPr lang="en-US" sz="4400" dirty="0" smtClean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 называется такое число, </a:t>
            </a:r>
            <a:r>
              <a:rPr lang="en-US" sz="4400" dirty="0" smtClean="0">
                <a:latin typeface="Times New Roman" pitchFamily="18" charset="0"/>
                <a:cs typeface="Times New Roman" pitchFamily="18" charset="0"/>
              </a:rPr>
              <a:t>n-</a:t>
            </a: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я степень которого равна </a:t>
            </a:r>
            <a:r>
              <a:rPr lang="en-US" sz="4400" dirty="0" smtClean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 algn="ctr">
              <a:buNone/>
            </a:pPr>
            <a:endParaRPr lang="ru-RU" sz="3200" baseline="-25000" dirty="0" smtClean="0"/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0" y="6667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7" name="Группа 14"/>
          <p:cNvGrpSpPr>
            <a:grpSpLocks/>
          </p:cNvGrpSpPr>
          <p:nvPr/>
        </p:nvGrpSpPr>
        <p:grpSpPr bwMode="auto">
          <a:xfrm>
            <a:off x="2843807" y="4003675"/>
            <a:ext cx="3453806" cy="1438275"/>
            <a:chOff x="2708170" y="732543"/>
            <a:chExt cx="2923898" cy="1617130"/>
          </a:xfrm>
        </p:grpSpPr>
        <p:sp>
          <p:nvSpPr>
            <p:cNvPr id="8" name="Прямоугольник 7"/>
            <p:cNvSpPr/>
            <p:nvPr/>
          </p:nvSpPr>
          <p:spPr>
            <a:xfrm>
              <a:off x="2708170" y="976993"/>
              <a:ext cx="2743200" cy="1295400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rgbClr val="F5113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graphicFrame>
          <p:nvGraphicFramePr>
            <p:cNvPr id="9" name="Object 9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4150736723"/>
                </p:ext>
              </p:extLst>
            </p:nvPr>
          </p:nvGraphicFramePr>
          <p:xfrm>
            <a:off x="2710355" y="732543"/>
            <a:ext cx="2921713" cy="161713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39" name="Формула" r:id="rId3" imgW="965160" imgH="533160" progId="Equation.3">
                    <p:embed/>
                  </p:oleObj>
                </mc:Choice>
                <mc:Fallback>
                  <p:oleObj name="Формула" r:id="rId3" imgW="965160" imgH="533160" progId="Equation.3">
                    <p:embed/>
                    <p:pic>
                      <p:nvPicPr>
                        <p:cNvPr id="0" name="Picture 11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710355" y="732543"/>
                          <a:ext cx="2921713" cy="1617130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</p:spTree>
  </p:cSld>
  <p:clrMapOvr>
    <a:masterClrMapping/>
  </p:clrMapOvr>
  <p:transition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7200" dirty="0" smtClean="0">
                <a:solidFill>
                  <a:srgbClr val="FF0000"/>
                </a:solidFill>
                <a:latin typeface="Monotype Corsiva" pitchFamily="66" charset="0"/>
              </a:rPr>
              <a:t>Устно:</a:t>
            </a:r>
            <a:endParaRPr lang="ru-RU" sz="7200" dirty="0">
              <a:solidFill>
                <a:srgbClr val="FF0000"/>
              </a:solidFill>
              <a:latin typeface="Monotype Corsiva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4800" dirty="0" smtClean="0"/>
              <a:t>Вычислите: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graphicFrame>
        <p:nvGraphicFramePr>
          <p:cNvPr id="4" name="Объект 3"/>
          <p:cNvGraphicFramePr>
            <a:graphicFrameLocks noChangeAspect="1"/>
          </p:cNvGraphicFramePr>
          <p:nvPr/>
        </p:nvGraphicFramePr>
        <p:xfrm>
          <a:off x="1187450" y="2565400"/>
          <a:ext cx="1368425" cy="792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881" name="Формула" r:id="rId3" imgW="419100" imgH="228600" progId="Equation.3">
                  <p:embed/>
                </p:oleObj>
              </mc:Choice>
              <mc:Fallback>
                <p:oleObj name="Формула" r:id="rId3" imgW="419100" imgH="228600" progId="Equation.3">
                  <p:embed/>
                  <p:pic>
                    <p:nvPicPr>
                      <p:cNvPr id="0" name="Picture 13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87450" y="2565400"/>
                        <a:ext cx="1368425" cy="7921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Объект 4"/>
          <p:cNvGraphicFramePr>
            <a:graphicFrameLocks noChangeAspect="1"/>
          </p:cNvGraphicFramePr>
          <p:nvPr/>
        </p:nvGraphicFramePr>
        <p:xfrm>
          <a:off x="1259632" y="3501008"/>
          <a:ext cx="1368152" cy="7200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882" name="Формула" r:id="rId5" imgW="431613" imgH="228501" progId="Equation.3">
                  <p:embed/>
                </p:oleObj>
              </mc:Choice>
              <mc:Fallback>
                <p:oleObj name="Формула" r:id="rId5" imgW="431613" imgH="228501" progId="Equation.3">
                  <p:embed/>
                  <p:pic>
                    <p:nvPicPr>
                      <p:cNvPr id="0" name="Picture 13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59632" y="3501008"/>
                        <a:ext cx="1368152" cy="72008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Объект 5"/>
          <p:cNvGraphicFramePr>
            <a:graphicFrameLocks noChangeAspect="1"/>
          </p:cNvGraphicFramePr>
          <p:nvPr/>
        </p:nvGraphicFramePr>
        <p:xfrm>
          <a:off x="1259632" y="4365104"/>
          <a:ext cx="1296144" cy="792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883" name="Формула" r:id="rId7" imgW="342603" imgH="215713" progId="Equation.3">
                  <p:embed/>
                </p:oleObj>
              </mc:Choice>
              <mc:Fallback>
                <p:oleObj name="Формула" r:id="rId7" imgW="342603" imgH="215713" progId="Equation.3">
                  <p:embed/>
                  <p:pic>
                    <p:nvPicPr>
                      <p:cNvPr id="0" name="Picture 13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59632" y="4365104"/>
                        <a:ext cx="1296144" cy="7920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Объект 6"/>
          <p:cNvGraphicFramePr>
            <a:graphicFrameLocks noChangeAspect="1"/>
          </p:cNvGraphicFramePr>
          <p:nvPr/>
        </p:nvGraphicFramePr>
        <p:xfrm>
          <a:off x="1199625" y="5373216"/>
          <a:ext cx="1356151" cy="7200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884" name="Формула" r:id="rId9" imgW="419100" imgH="228600" progId="Equation.3">
                  <p:embed/>
                </p:oleObj>
              </mc:Choice>
              <mc:Fallback>
                <p:oleObj name="Формула" r:id="rId9" imgW="419100" imgH="228600" progId="Equation.3">
                  <p:embed/>
                  <p:pic>
                    <p:nvPicPr>
                      <p:cNvPr id="0" name="Picture 14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99625" y="5373216"/>
                        <a:ext cx="1356151" cy="72008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Объект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10924504"/>
              </p:ext>
            </p:extLst>
          </p:nvPr>
        </p:nvGraphicFramePr>
        <p:xfrm>
          <a:off x="3563888" y="2649744"/>
          <a:ext cx="2880320" cy="70732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885" name="Формула" r:id="rId11" imgW="838200" imgH="228600" progId="Equation.3">
                  <p:embed/>
                </p:oleObj>
              </mc:Choice>
              <mc:Fallback>
                <p:oleObj name="Формула" r:id="rId11" imgW="838200" imgH="228600" progId="Equation.3">
                  <p:embed/>
                  <p:pic>
                    <p:nvPicPr>
                      <p:cNvPr id="0" name="Picture 14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63888" y="2649744"/>
                        <a:ext cx="2880320" cy="70732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Объект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40956188"/>
              </p:ext>
            </p:extLst>
          </p:nvPr>
        </p:nvGraphicFramePr>
        <p:xfrm>
          <a:off x="3707904" y="3501008"/>
          <a:ext cx="1944216" cy="63617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886" name="Формула" r:id="rId13" imgW="876300" imgH="228600" progId="Equation.3">
                  <p:embed/>
                </p:oleObj>
              </mc:Choice>
              <mc:Fallback>
                <p:oleObj name="Формула" r:id="rId13" imgW="876300" imgH="228600" progId="Equation.3">
                  <p:embed/>
                  <p:pic>
                    <p:nvPicPr>
                      <p:cNvPr id="0" name="Picture 14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07904" y="3501008"/>
                        <a:ext cx="1944216" cy="63617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Объект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51343144"/>
              </p:ext>
            </p:extLst>
          </p:nvPr>
        </p:nvGraphicFramePr>
        <p:xfrm>
          <a:off x="3491880" y="4437112"/>
          <a:ext cx="2664296" cy="64438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887" name="Формула" r:id="rId15" imgW="901309" imgH="228501" progId="Equation.3">
                  <p:embed/>
                </p:oleObj>
              </mc:Choice>
              <mc:Fallback>
                <p:oleObj name="Формула" r:id="rId15" imgW="901309" imgH="228501" progId="Equation.3">
                  <p:embed/>
                  <p:pic>
                    <p:nvPicPr>
                      <p:cNvPr id="0" name="Picture 14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91880" y="4437112"/>
                        <a:ext cx="2664296" cy="64438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Объект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13264632"/>
              </p:ext>
            </p:extLst>
          </p:nvPr>
        </p:nvGraphicFramePr>
        <p:xfrm>
          <a:off x="3635896" y="5373216"/>
          <a:ext cx="2736304" cy="60660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888" name="Формула" r:id="rId17" imgW="901309" imgH="228501" progId="Equation.3">
                  <p:embed/>
                </p:oleObj>
              </mc:Choice>
              <mc:Fallback>
                <p:oleObj name="Формула" r:id="rId17" imgW="901309" imgH="228501" progId="Equation.3">
                  <p:embed/>
                  <p:pic>
                    <p:nvPicPr>
                      <p:cNvPr id="0" name="Picture 14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35896" y="5373216"/>
                        <a:ext cx="2736304" cy="606609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Объект 11"/>
          <p:cNvGraphicFramePr>
            <a:graphicFrameLocks noChangeAspect="1"/>
          </p:cNvGraphicFramePr>
          <p:nvPr/>
        </p:nvGraphicFramePr>
        <p:xfrm>
          <a:off x="2699792" y="2708920"/>
          <a:ext cx="720080" cy="57606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889" name="Формула" r:id="rId19" imgW="126780" imgH="164814" progId="Equation.3">
                  <p:embed/>
                </p:oleObj>
              </mc:Choice>
              <mc:Fallback>
                <p:oleObj name="Формула" r:id="rId19" imgW="126780" imgH="164814" progId="Equation.3">
                  <p:embed/>
                  <p:pic>
                    <p:nvPicPr>
                      <p:cNvPr id="0" name="Picture 14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99792" y="2708920"/>
                        <a:ext cx="720080" cy="576064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Объект 12"/>
          <p:cNvGraphicFramePr>
            <a:graphicFrameLocks noChangeAspect="1"/>
          </p:cNvGraphicFramePr>
          <p:nvPr/>
        </p:nvGraphicFramePr>
        <p:xfrm>
          <a:off x="2699792" y="3594618"/>
          <a:ext cx="792088" cy="5544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890" name="Формула" r:id="rId21" imgW="126780" imgH="164814" progId="Equation.3">
                  <p:embed/>
                </p:oleObj>
              </mc:Choice>
              <mc:Fallback>
                <p:oleObj name="Формула" r:id="rId21" imgW="126780" imgH="164814" progId="Equation.3">
                  <p:embed/>
                  <p:pic>
                    <p:nvPicPr>
                      <p:cNvPr id="0" name="Picture 14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99792" y="3594618"/>
                        <a:ext cx="792088" cy="5544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Объект 13"/>
          <p:cNvGraphicFramePr>
            <a:graphicFrameLocks noChangeAspect="1"/>
          </p:cNvGraphicFramePr>
          <p:nvPr/>
        </p:nvGraphicFramePr>
        <p:xfrm>
          <a:off x="2699792" y="4581128"/>
          <a:ext cx="576064" cy="57606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891" name="Формула" r:id="rId23" imgW="88707" imgH="164742" progId="Equation.3">
                  <p:embed/>
                </p:oleObj>
              </mc:Choice>
              <mc:Fallback>
                <p:oleObj name="Формула" r:id="rId23" imgW="88707" imgH="164742" progId="Equation.3">
                  <p:embed/>
                  <p:pic>
                    <p:nvPicPr>
                      <p:cNvPr id="0" name="Picture 14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99792" y="4581128"/>
                        <a:ext cx="576064" cy="576064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Объект 14"/>
          <p:cNvGraphicFramePr>
            <a:graphicFrameLocks noChangeAspect="1"/>
          </p:cNvGraphicFramePr>
          <p:nvPr/>
        </p:nvGraphicFramePr>
        <p:xfrm>
          <a:off x="2771800" y="5445224"/>
          <a:ext cx="576064" cy="64807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892" name="Формула" r:id="rId25" imgW="114102" imgH="177492" progId="Equation.3">
                  <p:embed/>
                </p:oleObj>
              </mc:Choice>
              <mc:Fallback>
                <p:oleObj name="Формула" r:id="rId25" imgW="114102" imgH="177492" progId="Equation.3">
                  <p:embed/>
                  <p:pic>
                    <p:nvPicPr>
                      <p:cNvPr id="0" name="Picture 14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71800" y="5445224"/>
                        <a:ext cx="576064" cy="64807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Объект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0794380"/>
              </p:ext>
            </p:extLst>
          </p:nvPr>
        </p:nvGraphicFramePr>
        <p:xfrm>
          <a:off x="6357950" y="2786058"/>
          <a:ext cx="471487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893" name="Формула" r:id="rId27" imgW="126720" imgH="177480" progId="Equation.3">
                  <p:embed/>
                </p:oleObj>
              </mc:Choice>
              <mc:Fallback>
                <p:oleObj name="Формула" r:id="rId27" imgW="126720" imgH="177480" progId="Equation.3">
                  <p:embed/>
                  <p:pic>
                    <p:nvPicPr>
                      <p:cNvPr id="0" name="Picture 14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57950" y="2786058"/>
                        <a:ext cx="471487" cy="4699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Объект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16017944"/>
              </p:ext>
            </p:extLst>
          </p:nvPr>
        </p:nvGraphicFramePr>
        <p:xfrm>
          <a:off x="7786710" y="2786058"/>
          <a:ext cx="526212" cy="38004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894" name="Формула" r:id="rId29" imgW="228600" imgH="164880" progId="Equation.3">
                  <p:embed/>
                </p:oleObj>
              </mc:Choice>
              <mc:Fallback>
                <p:oleObj name="Формула" r:id="rId29" imgW="228600" imgH="164880" progId="Equation.3">
                  <p:embed/>
                  <p:pic>
                    <p:nvPicPr>
                      <p:cNvPr id="0" name="Picture 15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786710" y="2786058"/>
                        <a:ext cx="526212" cy="38004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Объект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84689529"/>
              </p:ext>
            </p:extLst>
          </p:nvPr>
        </p:nvGraphicFramePr>
        <p:xfrm>
          <a:off x="5715008" y="3573016"/>
          <a:ext cx="300037" cy="53702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895" name="Формула" r:id="rId31" imgW="114120" imgH="177480" progId="Equation.3">
                  <p:embed/>
                </p:oleObj>
              </mc:Choice>
              <mc:Fallback>
                <p:oleObj name="Формула" r:id="rId31" imgW="114120" imgH="177480" progId="Equation.3">
                  <p:embed/>
                  <p:pic>
                    <p:nvPicPr>
                      <p:cNvPr id="0" name="Picture 15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15008" y="3573016"/>
                        <a:ext cx="300037" cy="53702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Объект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30363033"/>
              </p:ext>
            </p:extLst>
          </p:nvPr>
        </p:nvGraphicFramePr>
        <p:xfrm>
          <a:off x="6876256" y="3573016"/>
          <a:ext cx="504056" cy="57606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896" name="Формула" r:id="rId33" imgW="114120" imgH="177480" progId="Equation.3">
                  <p:embed/>
                </p:oleObj>
              </mc:Choice>
              <mc:Fallback>
                <p:oleObj name="Формула" r:id="rId33" imgW="114120" imgH="177480" progId="Equation.3">
                  <p:embed/>
                  <p:pic>
                    <p:nvPicPr>
                      <p:cNvPr id="0" name="Picture 15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76256" y="3573016"/>
                        <a:ext cx="504056" cy="576064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Объект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73725476"/>
              </p:ext>
            </p:extLst>
          </p:nvPr>
        </p:nvGraphicFramePr>
        <p:xfrm>
          <a:off x="6156176" y="4509120"/>
          <a:ext cx="252413" cy="52920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897" name="Формула" r:id="rId35" imgW="114120" imgH="177480" progId="Equation.3">
                  <p:embed/>
                </p:oleObj>
              </mc:Choice>
              <mc:Fallback>
                <p:oleObj name="Формула" r:id="rId35" imgW="114120" imgH="177480" progId="Equation.3">
                  <p:embed/>
                  <p:pic>
                    <p:nvPicPr>
                      <p:cNvPr id="0" name="Picture 15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56176" y="4509120"/>
                        <a:ext cx="252413" cy="52920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Объект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36828921"/>
              </p:ext>
            </p:extLst>
          </p:nvPr>
        </p:nvGraphicFramePr>
        <p:xfrm>
          <a:off x="7380312" y="4509120"/>
          <a:ext cx="432048" cy="5378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898" name="Формула" r:id="rId37" imgW="114120" imgH="177480" progId="Equation.3">
                  <p:embed/>
                </p:oleObj>
              </mc:Choice>
              <mc:Fallback>
                <p:oleObj name="Формула" r:id="rId37" imgW="114120" imgH="177480" progId="Equation.3">
                  <p:embed/>
                  <p:pic>
                    <p:nvPicPr>
                      <p:cNvPr id="0" name="Picture 15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380312" y="4509120"/>
                        <a:ext cx="432048" cy="53784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Объект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22583338"/>
              </p:ext>
            </p:extLst>
          </p:nvPr>
        </p:nvGraphicFramePr>
        <p:xfrm>
          <a:off x="6372200" y="5445224"/>
          <a:ext cx="464607" cy="44857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899" name="Формула" r:id="rId39" imgW="126720" imgH="164880" progId="Equation.3">
                  <p:embed/>
                </p:oleObj>
              </mc:Choice>
              <mc:Fallback>
                <p:oleObj name="Формула" r:id="rId39" imgW="126720" imgH="164880" progId="Equation.3">
                  <p:embed/>
                  <p:pic>
                    <p:nvPicPr>
                      <p:cNvPr id="0" name="Picture 15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72200" y="5445224"/>
                        <a:ext cx="464607" cy="44857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Объект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97797292"/>
              </p:ext>
            </p:extLst>
          </p:nvPr>
        </p:nvGraphicFramePr>
        <p:xfrm>
          <a:off x="7524328" y="5445224"/>
          <a:ext cx="360040" cy="46583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900" name="Формула" r:id="rId41" imgW="126720" imgH="177480" progId="Equation.3">
                  <p:embed/>
                </p:oleObj>
              </mc:Choice>
              <mc:Fallback>
                <p:oleObj name="Формула" r:id="rId41" imgW="126720" imgH="177480" progId="Equation.3">
                  <p:embed/>
                  <p:pic>
                    <p:nvPicPr>
                      <p:cNvPr id="0" name="Picture 15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524328" y="5445224"/>
                        <a:ext cx="360040" cy="46583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Объект 26"/>
          <p:cNvGraphicFramePr>
            <a:graphicFrameLocks noChangeAspect="1"/>
          </p:cNvGraphicFramePr>
          <p:nvPr/>
        </p:nvGraphicFramePr>
        <p:xfrm>
          <a:off x="6715140" y="2786058"/>
          <a:ext cx="1000132" cy="42862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901" name="Формула" r:id="rId43" imgW="355320" imgH="164880" progId="Equation.3">
                  <p:embed/>
                </p:oleObj>
              </mc:Choice>
              <mc:Fallback>
                <p:oleObj name="Формула" r:id="rId43" imgW="355320" imgH="164880" progId="Equation.3">
                  <p:embed/>
                  <p:pic>
                    <p:nvPicPr>
                      <p:cNvPr id="0" name="Picture 15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715140" y="2786058"/>
                        <a:ext cx="1000132" cy="42862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Объект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67292437"/>
              </p:ext>
            </p:extLst>
          </p:nvPr>
        </p:nvGraphicFramePr>
        <p:xfrm>
          <a:off x="6012160" y="3573016"/>
          <a:ext cx="785818" cy="57606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902" name="Формула" r:id="rId45" imgW="342720" imgH="177480" progId="Equation.3">
                  <p:embed/>
                </p:oleObj>
              </mc:Choice>
              <mc:Fallback>
                <p:oleObj name="Формула" r:id="rId45" imgW="342720" imgH="177480" progId="Equation.3">
                  <p:embed/>
                  <p:pic>
                    <p:nvPicPr>
                      <p:cNvPr id="0" name="Picture 15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12160" y="3573016"/>
                        <a:ext cx="785818" cy="576064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Объект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05529711"/>
              </p:ext>
            </p:extLst>
          </p:nvPr>
        </p:nvGraphicFramePr>
        <p:xfrm>
          <a:off x="6516216" y="4509120"/>
          <a:ext cx="841866" cy="51317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903" name="Формула" r:id="rId47" imgW="342720" imgH="177480" progId="Equation.3">
                  <p:embed/>
                </p:oleObj>
              </mc:Choice>
              <mc:Fallback>
                <p:oleObj name="Формула" r:id="rId47" imgW="342720" imgH="177480" progId="Equation.3">
                  <p:embed/>
                  <p:pic>
                    <p:nvPicPr>
                      <p:cNvPr id="0" name="Picture 15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516216" y="4509120"/>
                        <a:ext cx="841866" cy="513176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Объект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22276280"/>
              </p:ext>
            </p:extLst>
          </p:nvPr>
        </p:nvGraphicFramePr>
        <p:xfrm>
          <a:off x="6732240" y="5445224"/>
          <a:ext cx="642942" cy="48467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904" name="Формула" r:id="rId49" imgW="342720" imgH="177480" progId="Equation.3">
                  <p:embed/>
                </p:oleObj>
              </mc:Choice>
              <mc:Fallback>
                <p:oleObj name="Формула" r:id="rId49" imgW="342720" imgH="177480" progId="Equation.3">
                  <p:embed/>
                  <p:pic>
                    <p:nvPicPr>
                      <p:cNvPr id="0" name="Picture 16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732240" y="5445224"/>
                        <a:ext cx="642942" cy="484676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>
    <p:wheel spokes="2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3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3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3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4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4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5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5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5400" dirty="0" smtClean="0">
                <a:solidFill>
                  <a:srgbClr val="FF0000"/>
                </a:solidFill>
                <a:latin typeface="Monotype Corsiva" pitchFamily="66" charset="0"/>
              </a:rPr>
              <a:t>Свойства корня </a:t>
            </a:r>
            <a:r>
              <a:rPr lang="en-US" sz="5400" dirty="0" smtClean="0">
                <a:solidFill>
                  <a:srgbClr val="FF0000"/>
                </a:solidFill>
                <a:latin typeface="Monotype Corsiva" pitchFamily="66" charset="0"/>
              </a:rPr>
              <a:t>n-</a:t>
            </a:r>
            <a:r>
              <a:rPr lang="ru-RU" sz="5400" dirty="0" smtClean="0">
                <a:solidFill>
                  <a:srgbClr val="FF0000"/>
                </a:solidFill>
                <a:latin typeface="Monotype Corsiva" pitchFamily="66" charset="0"/>
              </a:rPr>
              <a:t>ой степени</a:t>
            </a:r>
            <a:endParaRPr lang="ru-RU" sz="5400" dirty="0">
              <a:solidFill>
                <a:srgbClr val="FF0000"/>
              </a:solidFill>
              <a:latin typeface="Monotype Corsiva" pitchFamily="66" charset="0"/>
            </a:endParaRPr>
          </a:p>
        </p:txBody>
      </p:sp>
      <p:graphicFrame>
        <p:nvGraphicFramePr>
          <p:cNvPr id="49153" name="Object 1"/>
          <p:cNvGraphicFramePr>
            <a:graphicFrameLocks noGrp="1" noChangeAspect="1"/>
          </p:cNvGraphicFramePr>
          <p:nvPr>
            <p:ph idx="1"/>
          </p:nvPr>
        </p:nvGraphicFramePr>
        <p:xfrm>
          <a:off x="1189038" y="2133600"/>
          <a:ext cx="3094037" cy="646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734" name="Формула" r:id="rId3" imgW="1155700" imgH="241300" progId="Equation.3">
                  <p:embed/>
                </p:oleObj>
              </mc:Choice>
              <mc:Fallback>
                <p:oleObj name="Формула" r:id="rId3" imgW="1155700" imgH="241300" progId="Equation.3">
                  <p:embed/>
                  <p:pic>
                    <p:nvPicPr>
                      <p:cNvPr id="0" name="Picture 38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89038" y="2133600"/>
                        <a:ext cx="3094037" cy="6461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9155" name="Object 3"/>
          <p:cNvGraphicFramePr>
            <a:graphicFrameLocks noChangeAspect="1"/>
          </p:cNvGraphicFramePr>
          <p:nvPr/>
        </p:nvGraphicFramePr>
        <p:xfrm>
          <a:off x="1115616" y="2780928"/>
          <a:ext cx="2880320" cy="1371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735" name="Формула" r:id="rId5" imgW="825500" imgH="457200" progId="Equation.3">
                  <p:embed/>
                </p:oleObj>
              </mc:Choice>
              <mc:Fallback>
                <p:oleObj name="Формула" r:id="rId5" imgW="825500" imgH="457200" progId="Equation.3">
                  <p:embed/>
                  <p:pic>
                    <p:nvPicPr>
                      <p:cNvPr id="0" name="Picture 3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15616" y="2780928"/>
                        <a:ext cx="2880320" cy="13716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9157" name="Object 5"/>
          <p:cNvGraphicFramePr>
            <a:graphicFrameLocks noChangeAspect="1"/>
          </p:cNvGraphicFramePr>
          <p:nvPr/>
        </p:nvGraphicFramePr>
        <p:xfrm>
          <a:off x="1115616" y="4365104"/>
          <a:ext cx="3106738" cy="914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736" name="Формула" r:id="rId7" imgW="939800" imgH="279400" progId="Equation.3">
                  <p:embed/>
                </p:oleObj>
              </mc:Choice>
              <mc:Fallback>
                <p:oleObj name="Формула" r:id="rId7" imgW="939800" imgH="279400" progId="Equation.3">
                  <p:embed/>
                  <p:pic>
                    <p:nvPicPr>
                      <p:cNvPr id="0" name="Picture 4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15616" y="4365104"/>
                        <a:ext cx="3106738" cy="9144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9159" name="Object 7"/>
          <p:cNvGraphicFramePr>
            <a:graphicFrameLocks noChangeAspect="1"/>
          </p:cNvGraphicFramePr>
          <p:nvPr/>
        </p:nvGraphicFramePr>
        <p:xfrm>
          <a:off x="5003800" y="1916113"/>
          <a:ext cx="3262313" cy="904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737" name="Формула" r:id="rId9" imgW="1002865" imgH="279279" progId="Equation.3">
                  <p:embed/>
                </p:oleObj>
              </mc:Choice>
              <mc:Fallback>
                <p:oleObj name="Формула" r:id="rId9" imgW="1002865" imgH="279279" progId="Equation.3">
                  <p:embed/>
                  <p:pic>
                    <p:nvPicPr>
                      <p:cNvPr id="0" name="Picture 4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03800" y="1916113"/>
                        <a:ext cx="3262313" cy="9048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15"/>
          <p:cNvGraphicFramePr>
            <a:graphicFrameLocks noChangeAspect="1"/>
          </p:cNvGraphicFramePr>
          <p:nvPr/>
        </p:nvGraphicFramePr>
        <p:xfrm>
          <a:off x="5004048" y="2924944"/>
          <a:ext cx="3484563" cy="8715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738" name="Формула" r:id="rId11" imgW="1053643" imgH="266584" progId="Equation.3">
                  <p:embed/>
                </p:oleObj>
              </mc:Choice>
              <mc:Fallback>
                <p:oleObj name="Формула" r:id="rId11" imgW="1053643" imgH="266584" progId="Equation.3">
                  <p:embed/>
                  <p:pic>
                    <p:nvPicPr>
                      <p:cNvPr id="0" name="Picture 4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04048" y="2924944"/>
                        <a:ext cx="3484563" cy="8715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7"/>
          <p:cNvGraphicFramePr>
            <a:graphicFrameLocks noChangeAspect="1"/>
          </p:cNvGraphicFramePr>
          <p:nvPr/>
        </p:nvGraphicFramePr>
        <p:xfrm>
          <a:off x="5076056" y="4365104"/>
          <a:ext cx="2354263" cy="8620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739" name="Формула" r:id="rId13" imgW="723586" imgH="266584" progId="Equation.3">
                  <p:embed/>
                </p:oleObj>
              </mc:Choice>
              <mc:Fallback>
                <p:oleObj name="Формула" r:id="rId13" imgW="723586" imgH="266584" progId="Equation.3">
                  <p:embed/>
                  <p:pic>
                    <p:nvPicPr>
                      <p:cNvPr id="0" name="Picture 4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76056" y="4365104"/>
                        <a:ext cx="2354263" cy="8620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91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91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91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91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91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91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91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91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7200" dirty="0" smtClean="0">
                <a:solidFill>
                  <a:srgbClr val="FF0000"/>
                </a:solidFill>
                <a:latin typeface="Monotype Corsiva" pitchFamily="66" charset="0"/>
              </a:rPr>
              <a:t>Решим примеры:</a:t>
            </a:r>
            <a:endParaRPr lang="ru-RU" sz="7200" dirty="0">
              <a:solidFill>
                <a:srgbClr val="FF0000"/>
              </a:solidFill>
              <a:latin typeface="Monotype Corsiva" pitchFamily="66" charset="0"/>
            </a:endParaRPr>
          </a:p>
        </p:txBody>
      </p:sp>
      <p:graphicFrame>
        <p:nvGraphicFramePr>
          <p:cNvPr id="4" name="Содержимое 3"/>
          <p:cNvGraphicFramePr>
            <a:graphicFrameLocks noGrp="1" noChangeAspect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69735228"/>
              </p:ext>
            </p:extLst>
          </p:nvPr>
        </p:nvGraphicFramePr>
        <p:xfrm>
          <a:off x="467544" y="1988840"/>
          <a:ext cx="1547813" cy="1152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830" name="Формула" r:id="rId3" imgW="596641" imgH="444307" progId="Equation.3">
                  <p:embed/>
                </p:oleObj>
              </mc:Choice>
              <mc:Fallback>
                <p:oleObj name="Формула" r:id="rId3" imgW="596641" imgH="444307" progId="Equation.3">
                  <p:embed/>
                  <p:pic>
                    <p:nvPicPr>
                      <p:cNvPr id="0" name="Picture 66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7544" y="1988840"/>
                        <a:ext cx="1547813" cy="11525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Объект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42176777"/>
              </p:ext>
            </p:extLst>
          </p:nvPr>
        </p:nvGraphicFramePr>
        <p:xfrm>
          <a:off x="3923928" y="1916832"/>
          <a:ext cx="2238375" cy="115212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831" name="Формула" r:id="rId5" imgW="723586" imgH="457002" progId="Equation.3">
                  <p:embed/>
                </p:oleObj>
              </mc:Choice>
              <mc:Fallback>
                <p:oleObj name="Формула" r:id="rId5" imgW="723586" imgH="457002" progId="Equation.3">
                  <p:embed/>
                  <p:pic>
                    <p:nvPicPr>
                      <p:cNvPr id="0" name="Picture 6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23928" y="1916832"/>
                        <a:ext cx="2238375" cy="1152129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Объект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72423630"/>
              </p:ext>
            </p:extLst>
          </p:nvPr>
        </p:nvGraphicFramePr>
        <p:xfrm>
          <a:off x="6215074" y="1857364"/>
          <a:ext cx="666750" cy="1254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832" name="Формула" r:id="rId7" imgW="291960" imgH="431640" progId="Equation.3">
                  <p:embed/>
                </p:oleObj>
              </mc:Choice>
              <mc:Fallback>
                <p:oleObj name="Формула" r:id="rId7" imgW="291960" imgH="431640" progId="Equation.3">
                  <p:embed/>
                  <p:pic>
                    <p:nvPicPr>
                      <p:cNvPr id="0" name="Picture 6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15074" y="1857364"/>
                        <a:ext cx="666750" cy="12541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Объект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10455318"/>
              </p:ext>
            </p:extLst>
          </p:nvPr>
        </p:nvGraphicFramePr>
        <p:xfrm>
          <a:off x="279400" y="4000500"/>
          <a:ext cx="1919288" cy="1816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833" name="Формула" r:id="rId9" imgW="634680" imgH="482400" progId="Equation.3">
                  <p:embed/>
                </p:oleObj>
              </mc:Choice>
              <mc:Fallback>
                <p:oleObj name="Формула" r:id="rId9" imgW="634680" imgH="482400" progId="Equation.3">
                  <p:embed/>
                  <p:pic>
                    <p:nvPicPr>
                      <p:cNvPr id="0" name="Picture 6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9400" y="4000500"/>
                        <a:ext cx="1919288" cy="18161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Объект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35660729"/>
              </p:ext>
            </p:extLst>
          </p:nvPr>
        </p:nvGraphicFramePr>
        <p:xfrm>
          <a:off x="2123728" y="4149080"/>
          <a:ext cx="1876053" cy="15611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834" name="Формула" r:id="rId11" imgW="558720" imgH="457200" progId="Equation.3">
                  <p:embed/>
                </p:oleObj>
              </mc:Choice>
              <mc:Fallback>
                <p:oleObj name="Формула" r:id="rId11" imgW="558720" imgH="457200" progId="Equation.3">
                  <p:embed/>
                  <p:pic>
                    <p:nvPicPr>
                      <p:cNvPr id="0" name="Picture 7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23728" y="4149080"/>
                        <a:ext cx="1876053" cy="156116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Объект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23603178"/>
              </p:ext>
            </p:extLst>
          </p:nvPr>
        </p:nvGraphicFramePr>
        <p:xfrm>
          <a:off x="5220072" y="4077072"/>
          <a:ext cx="1822450" cy="1625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835" name="Формула" r:id="rId13" imgW="520560" imgH="444240" progId="Equation.3">
                  <p:embed/>
                </p:oleObj>
              </mc:Choice>
              <mc:Fallback>
                <p:oleObj name="Формула" r:id="rId13" imgW="520560" imgH="444240" progId="Equation.3">
                  <p:embed/>
                  <p:pic>
                    <p:nvPicPr>
                      <p:cNvPr id="0" name="Picture 7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20072" y="4077072"/>
                        <a:ext cx="1822450" cy="16256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Объект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60473393"/>
              </p:ext>
            </p:extLst>
          </p:nvPr>
        </p:nvGraphicFramePr>
        <p:xfrm>
          <a:off x="8460432" y="4581128"/>
          <a:ext cx="823912" cy="647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836" name="Формула" r:id="rId15" imgW="126720" imgH="164880" progId="Equation.3">
                  <p:embed/>
                </p:oleObj>
              </mc:Choice>
              <mc:Fallback>
                <p:oleObj name="Формула" r:id="rId15" imgW="126720" imgH="164880" progId="Equation.3">
                  <p:embed/>
                  <p:pic>
                    <p:nvPicPr>
                      <p:cNvPr id="0" name="Picture 7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460432" y="4581128"/>
                        <a:ext cx="823912" cy="6477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Объект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84066958"/>
              </p:ext>
            </p:extLst>
          </p:nvPr>
        </p:nvGraphicFramePr>
        <p:xfrm>
          <a:off x="7380312" y="1916832"/>
          <a:ext cx="1296144" cy="10081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837" name="Формула" r:id="rId17" imgW="469696" imgH="393529" progId="Equation.3">
                  <p:embed/>
                </p:oleObj>
              </mc:Choice>
              <mc:Fallback>
                <p:oleObj name="Формула" r:id="rId17" imgW="469696" imgH="393529" progId="Equation.3">
                  <p:embed/>
                  <p:pic>
                    <p:nvPicPr>
                      <p:cNvPr id="0" name="Picture 7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380312" y="1916832"/>
                        <a:ext cx="1296144" cy="10081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Объект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4965400"/>
              </p:ext>
            </p:extLst>
          </p:nvPr>
        </p:nvGraphicFramePr>
        <p:xfrm>
          <a:off x="6876256" y="4365104"/>
          <a:ext cx="1712913" cy="981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838" name="Формула" r:id="rId19" imgW="431640" imgH="228600" progId="Equation.3">
                  <p:embed/>
                </p:oleObj>
              </mc:Choice>
              <mc:Fallback>
                <p:oleObj name="Формула" r:id="rId19" imgW="431640" imgH="228600" progId="Equation.3">
                  <p:embed/>
                  <p:pic>
                    <p:nvPicPr>
                      <p:cNvPr id="0" name="Picture 7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76256" y="4365104"/>
                        <a:ext cx="1712913" cy="9810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Объект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08694053"/>
              </p:ext>
            </p:extLst>
          </p:nvPr>
        </p:nvGraphicFramePr>
        <p:xfrm>
          <a:off x="2267744" y="1988840"/>
          <a:ext cx="1512168" cy="113221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839" name="Формула" r:id="rId21" imgW="596880" imgH="457200" progId="Equation.3">
                  <p:embed/>
                </p:oleObj>
              </mc:Choice>
              <mc:Fallback>
                <p:oleObj name="Формула" r:id="rId21" imgW="596880" imgH="457200" progId="Equation.3">
                  <p:embed/>
                  <p:pic>
                    <p:nvPicPr>
                      <p:cNvPr id="0" name="Picture 7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67744" y="1988840"/>
                        <a:ext cx="1512168" cy="1132211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Объект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94110616"/>
              </p:ext>
            </p:extLst>
          </p:nvPr>
        </p:nvGraphicFramePr>
        <p:xfrm>
          <a:off x="1763688" y="2060848"/>
          <a:ext cx="288032" cy="37444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840" name="Формула" r:id="rId23" imgW="126720" imgH="164880" progId="Equation.3">
                  <p:embed/>
                </p:oleObj>
              </mc:Choice>
              <mc:Fallback>
                <p:oleObj name="Формула" r:id="rId23" imgW="126720" imgH="164880" progId="Equation.3">
                  <p:embed/>
                  <p:pic>
                    <p:nvPicPr>
                      <p:cNvPr id="0" name="Picture 7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63688" y="2060848"/>
                        <a:ext cx="288032" cy="37444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Объект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41332324"/>
              </p:ext>
            </p:extLst>
          </p:nvPr>
        </p:nvGraphicFramePr>
        <p:xfrm>
          <a:off x="3491880" y="2043444"/>
          <a:ext cx="432048" cy="38798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841" name="Формула" r:id="rId25" imgW="88560" imgH="164880" progId="Equation.3">
                  <p:embed/>
                </p:oleObj>
              </mc:Choice>
              <mc:Fallback>
                <p:oleObj name="Формула" r:id="rId25" imgW="88560" imgH="164880" progId="Equation.3">
                  <p:embed/>
                  <p:pic>
                    <p:nvPicPr>
                      <p:cNvPr id="0" name="Picture 7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91880" y="2043444"/>
                        <a:ext cx="432048" cy="387986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Объект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33046737"/>
              </p:ext>
            </p:extLst>
          </p:nvPr>
        </p:nvGraphicFramePr>
        <p:xfrm>
          <a:off x="1907704" y="4221088"/>
          <a:ext cx="288032" cy="46583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842" name="Формула" r:id="rId27" imgW="114120" imgH="177480" progId="Equation.3">
                  <p:embed/>
                </p:oleObj>
              </mc:Choice>
              <mc:Fallback>
                <p:oleObj name="Формула" r:id="rId27" imgW="114120" imgH="177480" progId="Equation.3">
                  <p:embed/>
                  <p:pic>
                    <p:nvPicPr>
                      <p:cNvPr id="0" name="Picture 7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07704" y="4221088"/>
                        <a:ext cx="288032" cy="46583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Объект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85557826"/>
              </p:ext>
            </p:extLst>
          </p:nvPr>
        </p:nvGraphicFramePr>
        <p:xfrm>
          <a:off x="4932040" y="4365104"/>
          <a:ext cx="471488" cy="368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843" name="Формула" r:id="rId29" imgW="126720" imgH="164880" progId="Equation.3">
                  <p:embed/>
                </p:oleObj>
              </mc:Choice>
              <mc:Fallback>
                <p:oleObj name="Формула" r:id="rId29" imgW="126720" imgH="164880" progId="Equation.3">
                  <p:embed/>
                  <p:pic>
                    <p:nvPicPr>
                      <p:cNvPr id="0" name="Picture 7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32040" y="4365104"/>
                        <a:ext cx="471488" cy="3683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Объект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39315668"/>
              </p:ext>
            </p:extLst>
          </p:nvPr>
        </p:nvGraphicFramePr>
        <p:xfrm>
          <a:off x="3851920" y="4149080"/>
          <a:ext cx="1474788" cy="1549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844" name="Формула" r:id="rId31" imgW="520560" imgH="457200" progId="Equation.3">
                  <p:embed/>
                </p:oleObj>
              </mc:Choice>
              <mc:Fallback>
                <p:oleObj name="Формула" r:id="rId31" imgW="520560" imgH="457200" progId="Equation.3">
                  <p:embed/>
                  <p:pic>
                    <p:nvPicPr>
                      <p:cNvPr id="0" name="Picture 8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51920" y="4149080"/>
                        <a:ext cx="1474788" cy="15494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Объект 18"/>
          <p:cNvGraphicFramePr>
            <a:graphicFrameLocks noChangeAspect="1"/>
          </p:cNvGraphicFramePr>
          <p:nvPr/>
        </p:nvGraphicFramePr>
        <p:xfrm>
          <a:off x="6357950" y="2571744"/>
          <a:ext cx="357190" cy="42862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845" name="Формула" r:id="rId33" imgW="126720" imgH="164880" progId="Equation.3">
                  <p:embed/>
                </p:oleObj>
              </mc:Choice>
              <mc:Fallback>
                <p:oleObj name="Формула" r:id="rId33" imgW="126720" imgH="164880" progId="Equation.3">
                  <p:embed/>
                  <p:pic>
                    <p:nvPicPr>
                      <p:cNvPr id="0" name="Picture 8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57950" y="2571744"/>
                        <a:ext cx="357190" cy="42862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Объект 19"/>
          <p:cNvGraphicFramePr>
            <a:graphicFrameLocks noChangeAspect="1"/>
          </p:cNvGraphicFramePr>
          <p:nvPr/>
        </p:nvGraphicFramePr>
        <p:xfrm>
          <a:off x="6929454" y="2285992"/>
          <a:ext cx="349252" cy="26511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846" name="Формула" r:id="rId35" imgW="126720" imgH="101520" progId="Equation.3">
                  <p:embed/>
                </p:oleObj>
              </mc:Choice>
              <mc:Fallback>
                <p:oleObj name="Формула" r:id="rId35" imgW="126720" imgH="101520" progId="Equation.3">
                  <p:embed/>
                  <p:pic>
                    <p:nvPicPr>
                      <p:cNvPr id="0" name="Picture 8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929454" y="2285992"/>
                        <a:ext cx="349252" cy="265114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 noChangeAspect="1"/>
          </p:cNvGraphicFramePr>
          <p:nvPr>
            <p:ph idx="1"/>
          </p:nvPr>
        </p:nvGraphicFramePr>
        <p:xfrm>
          <a:off x="469900" y="1038225"/>
          <a:ext cx="2660650" cy="709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84" name="Формула" r:id="rId3" imgW="952087" imgH="253890" progId="Equation.3">
                  <p:embed/>
                </p:oleObj>
              </mc:Choice>
              <mc:Fallback>
                <p:oleObj name="Формула" r:id="rId3" imgW="952087" imgH="253890" progId="Equation.3">
                  <p:embed/>
                  <p:pic>
                    <p:nvPicPr>
                      <p:cNvPr id="0" name="Picture 79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9900" y="1038225"/>
                        <a:ext cx="2660650" cy="7096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Объект 4"/>
          <p:cNvGraphicFramePr>
            <a:graphicFrameLocks noChangeAspect="1"/>
          </p:cNvGraphicFramePr>
          <p:nvPr/>
        </p:nvGraphicFramePr>
        <p:xfrm>
          <a:off x="3131840" y="1052736"/>
          <a:ext cx="3054350" cy="792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85" name="Формула" r:id="rId5" imgW="1130300" imgH="279400" progId="Equation.3">
                  <p:embed/>
                </p:oleObj>
              </mc:Choice>
              <mc:Fallback>
                <p:oleObj name="Формула" r:id="rId5" imgW="1130300" imgH="279400" progId="Equation.3">
                  <p:embed/>
                  <p:pic>
                    <p:nvPicPr>
                      <p:cNvPr id="0" name="Picture 8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31840" y="1052736"/>
                        <a:ext cx="3054350" cy="7920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Объект 5"/>
          <p:cNvGraphicFramePr>
            <a:graphicFrameLocks noChangeAspect="1"/>
          </p:cNvGraphicFramePr>
          <p:nvPr/>
        </p:nvGraphicFramePr>
        <p:xfrm>
          <a:off x="6286512" y="1142984"/>
          <a:ext cx="420687" cy="6080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86" name="Формула" r:id="rId7" imgW="177480" imgH="190440" progId="Equation.3">
                  <p:embed/>
                </p:oleObj>
              </mc:Choice>
              <mc:Fallback>
                <p:oleObj name="Формула" r:id="rId7" imgW="177480" imgH="190440" progId="Equation.3">
                  <p:embed/>
                  <p:pic>
                    <p:nvPicPr>
                      <p:cNvPr id="0" name="Picture 8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86512" y="1142984"/>
                        <a:ext cx="420687" cy="6080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Объект 6"/>
          <p:cNvGraphicFramePr>
            <a:graphicFrameLocks noChangeAspect="1"/>
          </p:cNvGraphicFramePr>
          <p:nvPr/>
        </p:nvGraphicFramePr>
        <p:xfrm>
          <a:off x="825500" y="2001838"/>
          <a:ext cx="2247900" cy="530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87" name="Формула" r:id="rId9" imgW="634680" imgH="164880" progId="Equation.3">
                  <p:embed/>
                </p:oleObj>
              </mc:Choice>
              <mc:Fallback>
                <p:oleObj name="Формула" r:id="rId9" imgW="634680" imgH="164880" progId="Equation.3">
                  <p:embed/>
                  <p:pic>
                    <p:nvPicPr>
                      <p:cNvPr id="0" name="Picture 8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25500" y="2001838"/>
                        <a:ext cx="2247900" cy="5302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Объект 7"/>
          <p:cNvGraphicFramePr>
            <a:graphicFrameLocks noChangeAspect="1"/>
          </p:cNvGraphicFramePr>
          <p:nvPr/>
        </p:nvGraphicFramePr>
        <p:xfrm>
          <a:off x="467544" y="2996952"/>
          <a:ext cx="2014537" cy="792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88" name="Формула" r:id="rId11" imgW="710891" imgH="253890" progId="Equation.3">
                  <p:embed/>
                </p:oleObj>
              </mc:Choice>
              <mc:Fallback>
                <p:oleObj name="Формула" r:id="rId11" imgW="710891" imgH="253890" progId="Equation.3">
                  <p:embed/>
                  <p:pic>
                    <p:nvPicPr>
                      <p:cNvPr id="0" name="Picture 8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7544" y="2996952"/>
                        <a:ext cx="2014537" cy="7921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Объект 9"/>
          <p:cNvGraphicFramePr>
            <a:graphicFrameLocks noChangeAspect="1"/>
          </p:cNvGraphicFramePr>
          <p:nvPr/>
        </p:nvGraphicFramePr>
        <p:xfrm>
          <a:off x="2483768" y="2996952"/>
          <a:ext cx="2806700" cy="790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89" name="Формула" r:id="rId13" imgW="825500" imgH="254000" progId="Equation.3">
                  <p:embed/>
                </p:oleObj>
              </mc:Choice>
              <mc:Fallback>
                <p:oleObj name="Формула" r:id="rId13" imgW="825500" imgH="254000" progId="Equation.3">
                  <p:embed/>
                  <p:pic>
                    <p:nvPicPr>
                      <p:cNvPr id="0" name="Picture 8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83768" y="2996952"/>
                        <a:ext cx="2806700" cy="7905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Объект 12"/>
          <p:cNvGraphicFramePr>
            <a:graphicFrameLocks noChangeAspect="1"/>
          </p:cNvGraphicFramePr>
          <p:nvPr/>
        </p:nvGraphicFramePr>
        <p:xfrm>
          <a:off x="5214942" y="3071810"/>
          <a:ext cx="788987" cy="711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90" name="Формула" r:id="rId15" imgW="304560" imgH="228600" progId="Equation.3">
                  <p:embed/>
                </p:oleObj>
              </mc:Choice>
              <mc:Fallback>
                <p:oleObj name="Формула" r:id="rId15" imgW="304560" imgH="228600" progId="Equation.3">
                  <p:embed/>
                  <p:pic>
                    <p:nvPicPr>
                      <p:cNvPr id="0" name="Picture 8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14942" y="3071810"/>
                        <a:ext cx="788987" cy="711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Объект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20778563"/>
              </p:ext>
            </p:extLst>
          </p:nvPr>
        </p:nvGraphicFramePr>
        <p:xfrm>
          <a:off x="6876256" y="3140968"/>
          <a:ext cx="1117600" cy="647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91" name="Формула" r:id="rId17" imgW="393480" imgH="177480" progId="Equation.3">
                  <p:embed/>
                </p:oleObj>
              </mc:Choice>
              <mc:Fallback>
                <p:oleObj name="Формула" r:id="rId17" imgW="393480" imgH="177480" progId="Equation.3">
                  <p:embed/>
                  <p:pic>
                    <p:nvPicPr>
                      <p:cNvPr id="0" name="Picture 8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76256" y="3140968"/>
                        <a:ext cx="1117600" cy="6477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Объект 14"/>
          <p:cNvGraphicFramePr>
            <a:graphicFrameLocks noChangeAspect="1"/>
          </p:cNvGraphicFramePr>
          <p:nvPr/>
        </p:nvGraphicFramePr>
        <p:xfrm>
          <a:off x="467544" y="4221088"/>
          <a:ext cx="1930400" cy="1336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92" name="Формула" r:id="rId19" imgW="787058" imgH="444307" progId="Equation.3">
                  <p:embed/>
                </p:oleObj>
              </mc:Choice>
              <mc:Fallback>
                <p:oleObj name="Формула" r:id="rId19" imgW="787058" imgH="444307" progId="Equation.3">
                  <p:embed/>
                  <p:pic>
                    <p:nvPicPr>
                      <p:cNvPr id="0" name="Picture 8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7544" y="4221088"/>
                        <a:ext cx="1930400" cy="13366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Объект 15"/>
          <p:cNvGraphicFramePr>
            <a:graphicFrameLocks noChangeAspect="1"/>
          </p:cNvGraphicFramePr>
          <p:nvPr/>
        </p:nvGraphicFramePr>
        <p:xfrm>
          <a:off x="2555776" y="4077072"/>
          <a:ext cx="2160240" cy="151216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93" name="Формула" r:id="rId21" imgW="787400" imgH="457200" progId="Equation.3">
                  <p:embed/>
                </p:oleObj>
              </mc:Choice>
              <mc:Fallback>
                <p:oleObj name="Формула" r:id="rId21" imgW="787400" imgH="457200" progId="Equation.3">
                  <p:embed/>
                  <p:pic>
                    <p:nvPicPr>
                      <p:cNvPr id="0" name="Picture 8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55776" y="4077072"/>
                        <a:ext cx="2160240" cy="151216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Объект 16"/>
          <p:cNvGraphicFramePr>
            <a:graphicFrameLocks noChangeAspect="1"/>
          </p:cNvGraphicFramePr>
          <p:nvPr/>
        </p:nvGraphicFramePr>
        <p:xfrm>
          <a:off x="4714876" y="4214818"/>
          <a:ext cx="1584176" cy="129614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94" name="Формула" r:id="rId23" imgW="507780" imgH="393529" progId="Equation.3">
                  <p:embed/>
                </p:oleObj>
              </mc:Choice>
              <mc:Fallback>
                <p:oleObj name="Формула" r:id="rId23" imgW="507780" imgH="393529" progId="Equation.3">
                  <p:embed/>
                  <p:pic>
                    <p:nvPicPr>
                      <p:cNvPr id="0" name="Picture 8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14876" y="4214818"/>
                        <a:ext cx="1584176" cy="1296144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Объект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13700825"/>
              </p:ext>
            </p:extLst>
          </p:nvPr>
        </p:nvGraphicFramePr>
        <p:xfrm>
          <a:off x="8172400" y="4293096"/>
          <a:ext cx="571500" cy="1219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95" name="Формула" r:id="rId25" imgW="152334" imgH="393529" progId="Equation.3">
                  <p:embed/>
                </p:oleObj>
              </mc:Choice>
              <mc:Fallback>
                <p:oleObj name="Формула" r:id="rId25" imgW="152334" imgH="393529" progId="Equation.3">
                  <p:embed/>
                  <p:pic>
                    <p:nvPicPr>
                      <p:cNvPr id="0" name="Picture 9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172400" y="4293096"/>
                        <a:ext cx="571500" cy="1219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Объект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65597634"/>
              </p:ext>
            </p:extLst>
          </p:nvPr>
        </p:nvGraphicFramePr>
        <p:xfrm>
          <a:off x="2667000" y="857250"/>
          <a:ext cx="560388" cy="5445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96" name="Формула" r:id="rId27" imgW="203040" imgH="203040" progId="Equation.3">
                  <p:embed/>
                </p:oleObj>
              </mc:Choice>
              <mc:Fallback>
                <p:oleObj name="Формула" r:id="rId27" imgW="203040" imgH="203040" progId="Equation.3">
                  <p:embed/>
                  <p:pic>
                    <p:nvPicPr>
                      <p:cNvPr id="0" name="Picture 9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67000" y="857250"/>
                        <a:ext cx="560388" cy="5445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Объект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97342769"/>
              </p:ext>
            </p:extLst>
          </p:nvPr>
        </p:nvGraphicFramePr>
        <p:xfrm>
          <a:off x="2195736" y="2780928"/>
          <a:ext cx="260474" cy="51459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97" name="Формула" r:id="rId29" imgW="88560" imgH="164880" progId="Equation.3">
                  <p:embed/>
                </p:oleObj>
              </mc:Choice>
              <mc:Fallback>
                <p:oleObj name="Формула" r:id="rId29" imgW="88560" imgH="164880" progId="Equation.3">
                  <p:embed/>
                  <p:pic>
                    <p:nvPicPr>
                      <p:cNvPr id="0" name="Picture 9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95736" y="2780928"/>
                        <a:ext cx="260474" cy="51459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Объект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7190538"/>
              </p:ext>
            </p:extLst>
          </p:nvPr>
        </p:nvGraphicFramePr>
        <p:xfrm>
          <a:off x="4860032" y="2924944"/>
          <a:ext cx="273174" cy="37693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98" name="Формула" r:id="rId31" imgW="114120" imgH="177480" progId="Equation.3">
                  <p:embed/>
                </p:oleObj>
              </mc:Choice>
              <mc:Fallback>
                <p:oleObj name="Формула" r:id="rId31" imgW="114120" imgH="177480" progId="Equation.3">
                  <p:embed/>
                  <p:pic>
                    <p:nvPicPr>
                      <p:cNvPr id="0" name="Picture 9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60032" y="2924944"/>
                        <a:ext cx="273174" cy="37693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Объект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83486715"/>
              </p:ext>
            </p:extLst>
          </p:nvPr>
        </p:nvGraphicFramePr>
        <p:xfrm>
          <a:off x="2123728" y="4365104"/>
          <a:ext cx="279524" cy="4425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99" name="Формула" r:id="rId33" imgW="126720" imgH="164880" progId="Equation.3">
                  <p:embed/>
                </p:oleObj>
              </mc:Choice>
              <mc:Fallback>
                <p:oleObj name="Формула" r:id="rId33" imgW="126720" imgH="164880" progId="Equation.3">
                  <p:embed/>
                  <p:pic>
                    <p:nvPicPr>
                      <p:cNvPr id="0" name="Picture 9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23728" y="4365104"/>
                        <a:ext cx="279524" cy="44259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Объект 18"/>
          <p:cNvGraphicFramePr>
            <a:graphicFrameLocks noChangeAspect="1"/>
          </p:cNvGraphicFramePr>
          <p:nvPr/>
        </p:nvGraphicFramePr>
        <p:xfrm>
          <a:off x="6786578" y="1214422"/>
          <a:ext cx="1214446" cy="57150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00" name="Формула" r:id="rId35" imgW="495000" imgH="177480" progId="Equation.3">
                  <p:embed/>
                </p:oleObj>
              </mc:Choice>
              <mc:Fallback>
                <p:oleObj name="Формула" r:id="rId35" imgW="495000" imgH="177480" progId="Equation.3">
                  <p:embed/>
                  <p:pic>
                    <p:nvPicPr>
                      <p:cNvPr id="0" name="Picture 9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786578" y="1214422"/>
                        <a:ext cx="1214446" cy="571504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Объект 19"/>
          <p:cNvGraphicFramePr>
            <a:graphicFrameLocks noChangeAspect="1"/>
          </p:cNvGraphicFramePr>
          <p:nvPr/>
        </p:nvGraphicFramePr>
        <p:xfrm>
          <a:off x="3000364" y="2071678"/>
          <a:ext cx="571504" cy="50006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01" name="Формула" r:id="rId37" imgW="177480" imgH="177480" progId="Equation.3">
                  <p:embed/>
                </p:oleObj>
              </mc:Choice>
              <mc:Fallback>
                <p:oleObj name="Формула" r:id="rId37" imgW="177480" imgH="177480" progId="Equation.3">
                  <p:embed/>
                  <p:pic>
                    <p:nvPicPr>
                      <p:cNvPr id="0" name="Picture 9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00364" y="2071678"/>
                        <a:ext cx="571504" cy="500066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Объект 20"/>
          <p:cNvGraphicFramePr>
            <a:graphicFrameLocks noChangeAspect="1"/>
          </p:cNvGraphicFramePr>
          <p:nvPr/>
        </p:nvGraphicFramePr>
        <p:xfrm>
          <a:off x="6072198" y="3214686"/>
          <a:ext cx="714380" cy="50006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02" name="Формула" r:id="rId39" imgW="291960" imgH="164880" progId="Equation.3">
                  <p:embed/>
                </p:oleObj>
              </mc:Choice>
              <mc:Fallback>
                <p:oleObj name="Формула" r:id="rId39" imgW="291960" imgH="164880" progId="Equation.3">
                  <p:embed/>
                  <p:pic>
                    <p:nvPicPr>
                      <p:cNvPr id="0" name="Picture 9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72198" y="3214686"/>
                        <a:ext cx="714380" cy="500066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" name="Объект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75833388"/>
              </p:ext>
            </p:extLst>
          </p:nvPr>
        </p:nvGraphicFramePr>
        <p:xfrm>
          <a:off x="6300192" y="4293096"/>
          <a:ext cx="2646362" cy="1150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03" name="Формула" r:id="rId41" imgW="266400" imgH="393480" progId="Equation.3">
                  <p:embed/>
                </p:oleObj>
              </mc:Choice>
              <mc:Fallback>
                <p:oleObj name="Формула" r:id="rId41" imgW="266400" imgH="39348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2"/>
                      <a:stretch>
                        <a:fillRect/>
                      </a:stretch>
                    </p:blipFill>
                    <p:spPr>
                      <a:xfrm>
                        <a:off x="6300192" y="4293096"/>
                        <a:ext cx="2646362" cy="11509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Объект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03111615"/>
              </p:ext>
            </p:extLst>
          </p:nvPr>
        </p:nvGraphicFramePr>
        <p:xfrm>
          <a:off x="5076056" y="4149080"/>
          <a:ext cx="216024" cy="21602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04" name="Формула" r:id="rId43" imgW="126720" imgH="164880" progId="Equation.3">
                  <p:embed/>
                </p:oleObj>
              </mc:Choice>
              <mc:Fallback>
                <p:oleObj name="Формула" r:id="rId43" imgW="126720" imgH="16488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4"/>
                      <a:stretch>
                        <a:fillRect/>
                      </a:stretch>
                    </p:blipFill>
                    <p:spPr>
                      <a:xfrm>
                        <a:off x="5076056" y="4149080"/>
                        <a:ext cx="216024" cy="21602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Объект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2812788"/>
              </p:ext>
            </p:extLst>
          </p:nvPr>
        </p:nvGraphicFramePr>
        <p:xfrm>
          <a:off x="5724128" y="4149080"/>
          <a:ext cx="360040" cy="28803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05" name="Формула" r:id="rId45" imgW="114120" imgH="177480" progId="Equation.3">
                  <p:embed/>
                </p:oleObj>
              </mc:Choice>
              <mc:Fallback>
                <p:oleObj name="Формула" r:id="rId45" imgW="114120" imgH="17748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6"/>
                      <a:stretch>
                        <a:fillRect/>
                      </a:stretch>
                    </p:blipFill>
                    <p:spPr>
                      <a:xfrm>
                        <a:off x="5724128" y="4149080"/>
                        <a:ext cx="360040" cy="28803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Объект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38922171"/>
              </p:ext>
            </p:extLst>
          </p:nvPr>
        </p:nvGraphicFramePr>
        <p:xfrm>
          <a:off x="6444208" y="4293096"/>
          <a:ext cx="1080120" cy="50405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06" name="Формула" r:id="rId47" imgW="317160" imgH="177480" progId="Equation.3">
                  <p:embed/>
                </p:oleObj>
              </mc:Choice>
              <mc:Fallback>
                <p:oleObj name="Формула" r:id="rId47" imgW="317160" imgH="17748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8"/>
                      <a:stretch>
                        <a:fillRect/>
                      </a:stretch>
                    </p:blipFill>
                    <p:spPr>
                      <a:xfrm>
                        <a:off x="6444208" y="4293096"/>
                        <a:ext cx="1080120" cy="50405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Объект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68163001"/>
              </p:ext>
            </p:extLst>
          </p:nvPr>
        </p:nvGraphicFramePr>
        <p:xfrm>
          <a:off x="8100392" y="3212976"/>
          <a:ext cx="504056" cy="50405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07" name="Формула" r:id="rId49" imgW="177480" imgH="164880" progId="Equation.3">
                  <p:embed/>
                </p:oleObj>
              </mc:Choice>
              <mc:Fallback>
                <p:oleObj name="Формула" r:id="rId49" imgW="177480" imgH="16488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0"/>
                      <a:stretch>
                        <a:fillRect/>
                      </a:stretch>
                    </p:blipFill>
                    <p:spPr>
                      <a:xfrm>
                        <a:off x="8100392" y="3212976"/>
                        <a:ext cx="504056" cy="50405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1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2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3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9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30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31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32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43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44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4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4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3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3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3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4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3" dur="800" decel="100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4" dur="8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8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8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9" dur="800" decel="100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0" dur="8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8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8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5" fill="hold">
                      <p:stCondLst>
                        <p:cond delay="indefinite"/>
                      </p:stCondLst>
                      <p:childTnLst>
                        <p:par>
                          <p:cTn id="176" fill="hold">
                            <p:stCondLst>
                              <p:cond delay="0"/>
                            </p:stCondLst>
                            <p:childTnLst>
                              <p:par>
                                <p:cTn id="17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0" fill="hold">
                      <p:stCondLst>
                        <p:cond delay="indefinite"/>
                      </p:stCondLst>
                      <p:childTnLst>
                        <p:par>
                          <p:cTn id="181" fill="hold">
                            <p:stCondLst>
                              <p:cond delay="0"/>
                            </p:stCondLst>
                            <p:childTnLst>
                              <p:par>
                                <p:cTn id="18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5" fill="hold">
                      <p:stCondLst>
                        <p:cond delay="indefinite"/>
                      </p:stCondLst>
                      <p:childTnLst>
                        <p:par>
                          <p:cTn id="186" fill="hold">
                            <p:stCondLst>
                              <p:cond delay="0"/>
                            </p:stCondLst>
                            <p:childTnLst>
                              <p:par>
                                <p:cTn id="18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1" fill="hold">
                      <p:stCondLst>
                        <p:cond delay="indefinite"/>
                      </p:stCondLst>
                      <p:childTnLst>
                        <p:par>
                          <p:cTn id="192" fill="hold">
                            <p:stCondLst>
                              <p:cond delay="0"/>
                            </p:stCondLst>
                            <p:childTnLst>
                              <p:par>
                                <p:cTn id="19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7" fill="hold">
                      <p:stCondLst>
                        <p:cond delay="indefinite"/>
                      </p:stCondLst>
                      <p:childTnLst>
                        <p:par>
                          <p:cTn id="198" fill="hold">
                            <p:stCondLst>
                              <p:cond delay="0"/>
                            </p:stCondLst>
                            <p:childTnLst>
                              <p:par>
                                <p:cTn id="19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3" fill="hold">
                      <p:stCondLst>
                        <p:cond delay="indefinite"/>
                      </p:stCondLst>
                      <p:childTnLst>
                        <p:par>
                          <p:cTn id="204" fill="hold">
                            <p:stCondLst>
                              <p:cond delay="0"/>
                            </p:stCondLst>
                            <p:childTnLst>
                              <p:par>
                                <p:cTn id="20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32656"/>
            <a:ext cx="8229600" cy="1080120"/>
          </a:xfrm>
        </p:spPr>
        <p:txBody>
          <a:bodyPr>
            <a:noAutofit/>
          </a:bodyPr>
          <a:lstStyle/>
          <a:p>
            <a:pPr algn="ctr"/>
            <a:r>
              <a:rPr lang="ru-RU" sz="4800" dirty="0" smtClean="0">
                <a:solidFill>
                  <a:srgbClr val="FF0000"/>
                </a:solidFill>
                <a:latin typeface="Monotype Corsiva" pitchFamily="66" charset="0"/>
              </a:rPr>
              <a:t>Контрольная работа по теме: «Степенная функция»</a:t>
            </a:r>
            <a:endParaRPr lang="ru-RU" sz="4800" dirty="0">
              <a:solidFill>
                <a:srgbClr val="FF0000"/>
              </a:solidFill>
              <a:latin typeface="Monotype Corsiva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412776"/>
            <a:ext cx="8229600" cy="4911824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1. Функция задана формулой </a:t>
            </a:r>
            <a:r>
              <a:rPr lang="en-US" dirty="0" smtClean="0"/>
              <a:t>f</a:t>
            </a:r>
            <a:r>
              <a:rPr lang="ru-RU" dirty="0" smtClean="0"/>
              <a:t>(</a:t>
            </a:r>
            <a:r>
              <a:rPr lang="en-US" dirty="0" smtClean="0"/>
              <a:t>x</a:t>
            </a:r>
            <a:r>
              <a:rPr lang="ru-RU" dirty="0" smtClean="0"/>
              <a:t>)=</a:t>
            </a:r>
            <a:r>
              <a:rPr lang="en-US" dirty="0" smtClean="0"/>
              <a:t>x</a:t>
            </a:r>
            <a:r>
              <a:rPr lang="ru-RU" baseline="30000" dirty="0" smtClean="0"/>
              <a:t>4</a:t>
            </a:r>
            <a:r>
              <a:rPr lang="ru-RU" dirty="0" smtClean="0"/>
              <a:t>. Сравните</a:t>
            </a:r>
          </a:p>
          <a:p>
            <a:pPr>
              <a:buNone/>
            </a:pPr>
            <a:r>
              <a:rPr lang="en-US" dirty="0" smtClean="0"/>
              <a:t>         </a:t>
            </a:r>
            <a:r>
              <a:rPr lang="ru-RU" dirty="0" smtClean="0"/>
              <a:t>     </a:t>
            </a:r>
            <a:r>
              <a:rPr lang="en-US" dirty="0" smtClean="0"/>
              <a:t>f</a:t>
            </a:r>
            <a:r>
              <a:rPr lang="ru-RU" dirty="0" smtClean="0"/>
              <a:t>(-</a:t>
            </a:r>
            <a:r>
              <a:rPr lang="en-US" dirty="0" smtClean="0"/>
              <a:t>2</a:t>
            </a:r>
            <a:r>
              <a:rPr lang="ru-RU" dirty="0" smtClean="0"/>
              <a:t>) и </a:t>
            </a:r>
            <a:r>
              <a:rPr lang="en-US" dirty="0" smtClean="0"/>
              <a:t>f</a:t>
            </a:r>
            <a:r>
              <a:rPr lang="ru-RU" dirty="0" smtClean="0"/>
              <a:t>(6)				</a:t>
            </a:r>
            <a:r>
              <a:rPr lang="en-US" dirty="0" smtClean="0"/>
              <a:t>f</a:t>
            </a:r>
            <a:r>
              <a:rPr lang="ru-RU" dirty="0" smtClean="0"/>
              <a:t>(-3) и </a:t>
            </a:r>
            <a:r>
              <a:rPr lang="en-US" dirty="0" smtClean="0"/>
              <a:t>f</a:t>
            </a:r>
            <a:r>
              <a:rPr lang="ru-RU" dirty="0" smtClean="0"/>
              <a:t>(</a:t>
            </a:r>
            <a:r>
              <a:rPr lang="en-US" dirty="0" smtClean="0"/>
              <a:t>4</a:t>
            </a:r>
            <a:r>
              <a:rPr lang="ru-RU" dirty="0" smtClean="0"/>
              <a:t>)</a:t>
            </a:r>
          </a:p>
          <a:p>
            <a:pPr>
              <a:buNone/>
            </a:pPr>
            <a:r>
              <a:rPr lang="ru-RU" dirty="0" smtClean="0"/>
              <a:t>2. Принадлежит ли графику функции </a:t>
            </a:r>
            <a:r>
              <a:rPr lang="en-US" dirty="0" smtClean="0"/>
              <a:t>y</a:t>
            </a:r>
            <a:r>
              <a:rPr lang="ru-RU" dirty="0" smtClean="0"/>
              <a:t>=</a:t>
            </a:r>
            <a:r>
              <a:rPr lang="en-US" dirty="0" smtClean="0"/>
              <a:t>x</a:t>
            </a:r>
            <a:r>
              <a:rPr lang="ru-RU" baseline="30000" dirty="0" smtClean="0"/>
              <a:t>7</a:t>
            </a:r>
            <a:r>
              <a:rPr lang="ru-RU" dirty="0" smtClean="0"/>
              <a:t> точка</a:t>
            </a:r>
          </a:p>
          <a:p>
            <a:pPr>
              <a:buNone/>
            </a:pPr>
            <a:r>
              <a:rPr lang="ru-RU" dirty="0" smtClean="0"/>
              <a:t>	</a:t>
            </a:r>
            <a:r>
              <a:rPr lang="en-US" dirty="0" smtClean="0"/>
              <a:t>A(2,128)				A(3,2187)</a:t>
            </a:r>
            <a:endParaRPr lang="ru-RU" dirty="0" smtClean="0"/>
          </a:p>
          <a:p>
            <a:pPr>
              <a:buNone/>
            </a:pPr>
            <a:r>
              <a:rPr lang="en-US" dirty="0" smtClean="0"/>
              <a:t>	B (-2, 128)				B(3,-2187)</a:t>
            </a:r>
            <a:endParaRPr lang="ru-RU" dirty="0" smtClean="0"/>
          </a:p>
          <a:p>
            <a:pPr>
              <a:buNone/>
            </a:pPr>
            <a:r>
              <a:rPr lang="en-US" dirty="0" smtClean="0"/>
              <a:t>3. </a:t>
            </a:r>
            <a:r>
              <a:rPr lang="ru-RU" dirty="0" smtClean="0"/>
              <a:t>Вычислите</a:t>
            </a:r>
            <a:r>
              <a:rPr lang="en-US" dirty="0" smtClean="0"/>
              <a:t>:</a:t>
            </a:r>
            <a:r>
              <a:rPr lang="ru-RU" dirty="0" smtClean="0"/>
              <a:t>  </a:t>
            </a:r>
          </a:p>
          <a:p>
            <a:pPr>
              <a:buNone/>
            </a:pPr>
            <a:r>
              <a:rPr lang="ru-RU" dirty="0" smtClean="0"/>
              <a:t>                                                                 </a:t>
            </a:r>
          </a:p>
          <a:p>
            <a:endParaRPr lang="ru-RU" dirty="0" smtClean="0"/>
          </a:p>
          <a:p>
            <a:pPr>
              <a:buNone/>
            </a:pPr>
            <a:r>
              <a:rPr lang="ru-RU" dirty="0" smtClean="0"/>
              <a:t>4. Решите уравнение </a:t>
            </a:r>
          </a:p>
          <a:p>
            <a:pPr>
              <a:buNone/>
            </a:pPr>
            <a:r>
              <a:rPr lang="ru-RU" dirty="0" smtClean="0"/>
              <a:t>  (</a:t>
            </a:r>
            <a:r>
              <a:rPr lang="en-US" dirty="0" smtClean="0"/>
              <a:t>x</a:t>
            </a:r>
            <a:r>
              <a:rPr lang="ru-RU" baseline="30000" dirty="0" smtClean="0"/>
              <a:t>4</a:t>
            </a:r>
            <a:r>
              <a:rPr lang="ru-RU" dirty="0" smtClean="0"/>
              <a:t>-16)(</a:t>
            </a:r>
            <a:r>
              <a:rPr lang="en-US" dirty="0" smtClean="0"/>
              <a:t>x</a:t>
            </a:r>
            <a:r>
              <a:rPr lang="ru-RU" baseline="30000" dirty="0" smtClean="0"/>
              <a:t>5</a:t>
            </a:r>
            <a:r>
              <a:rPr lang="ru-RU" dirty="0" smtClean="0"/>
              <a:t>-5)=0				(</a:t>
            </a:r>
            <a:r>
              <a:rPr lang="en-US" dirty="0" smtClean="0"/>
              <a:t>x</a:t>
            </a:r>
            <a:r>
              <a:rPr lang="ru-RU" baseline="30000" dirty="0" smtClean="0"/>
              <a:t>4</a:t>
            </a:r>
            <a:r>
              <a:rPr lang="ru-RU" dirty="0" smtClean="0"/>
              <a:t>-8)(</a:t>
            </a:r>
            <a:r>
              <a:rPr lang="en-US" dirty="0" smtClean="0"/>
              <a:t>x</a:t>
            </a:r>
            <a:r>
              <a:rPr lang="en-US" baseline="30000" dirty="0" smtClean="0"/>
              <a:t>5</a:t>
            </a:r>
            <a:r>
              <a:rPr lang="en-US" dirty="0" smtClean="0"/>
              <a:t>-32)=0</a:t>
            </a:r>
            <a:endParaRPr lang="ru-RU" dirty="0" smtClean="0"/>
          </a:p>
          <a:p>
            <a:pPr>
              <a:buNone/>
            </a:pPr>
            <a:endParaRPr lang="ru-RU" dirty="0" smtClean="0">
              <a:latin typeface="Monotype Corsiva" pitchFamily="66" charset="0"/>
            </a:endParaRPr>
          </a:p>
          <a:p>
            <a:pPr>
              <a:buNone/>
            </a:pPr>
            <a:endParaRPr lang="ru-RU" dirty="0">
              <a:latin typeface="Monotype Corsiva" pitchFamily="66" charset="0"/>
            </a:endParaRPr>
          </a:p>
        </p:txBody>
      </p:sp>
      <p:sp>
        <p:nvSpPr>
          <p:cNvPr id="31749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8" name="Объект 7"/>
          <p:cNvGraphicFramePr>
            <a:graphicFrameLocks noChangeAspect="1"/>
          </p:cNvGraphicFramePr>
          <p:nvPr/>
        </p:nvGraphicFramePr>
        <p:xfrm>
          <a:off x="1619671" y="4365104"/>
          <a:ext cx="1777569" cy="86409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770" name="Формула" r:id="rId3" imgW="914400" imgH="444500" progId="Equation.3">
                  <p:embed/>
                </p:oleObj>
              </mc:Choice>
              <mc:Fallback>
                <p:oleObj name="Формула" r:id="rId3" imgW="914400" imgH="444500" progId="Equation.3">
                  <p:embed/>
                  <p:pic>
                    <p:nvPicPr>
                      <p:cNvPr id="0" name="Picture 1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19671" y="4365104"/>
                        <a:ext cx="1777569" cy="864096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Объект 8"/>
          <p:cNvGraphicFramePr>
            <a:graphicFrameLocks noChangeAspect="1"/>
          </p:cNvGraphicFramePr>
          <p:nvPr/>
        </p:nvGraphicFramePr>
        <p:xfrm>
          <a:off x="5940152" y="4221088"/>
          <a:ext cx="2016224" cy="98738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771" name="Формула" r:id="rId5" imgW="837836" imgH="444307" progId="Equation.3">
                  <p:embed/>
                </p:oleObj>
              </mc:Choice>
              <mc:Fallback>
                <p:oleObj name="Формула" r:id="rId5" imgW="837836" imgH="444307" progId="Equation.3">
                  <p:embed/>
                  <p:pic>
                    <p:nvPicPr>
                      <p:cNvPr id="0" name="Picture 1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940152" y="4221088"/>
                        <a:ext cx="2016224" cy="98738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0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Newsprint</Template>
  <TotalTime>298</TotalTime>
  <Words>72</Words>
  <Application>Microsoft Office PowerPoint</Application>
  <PresentationFormat>Экран (4:3)</PresentationFormat>
  <Paragraphs>28</Paragraphs>
  <Slides>7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2</vt:i4>
      </vt:variant>
      <vt:variant>
        <vt:lpstr>Заголовки слайдов</vt:lpstr>
      </vt:variant>
      <vt:variant>
        <vt:i4>7</vt:i4>
      </vt:variant>
    </vt:vector>
  </HeadingPairs>
  <TitlesOfParts>
    <vt:vector size="10" baseType="lpstr">
      <vt:lpstr>Поток</vt:lpstr>
      <vt:lpstr>Формула</vt:lpstr>
      <vt:lpstr>Microsoft Equation 3.0</vt:lpstr>
      <vt:lpstr>9.10.2012</vt:lpstr>
      <vt:lpstr>Определение </vt:lpstr>
      <vt:lpstr>Устно:</vt:lpstr>
      <vt:lpstr>Свойства корня n-ой степени</vt:lpstr>
      <vt:lpstr>Решим примеры:</vt:lpstr>
      <vt:lpstr>Презентация PowerPoint</vt:lpstr>
      <vt:lpstr>Контрольная работа по теме: «Степенная функция»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Тема урока</dc:title>
  <dc:creator>Олька</dc:creator>
  <cp:lastModifiedBy>Кирилл</cp:lastModifiedBy>
  <cp:revision>39</cp:revision>
  <dcterms:created xsi:type="dcterms:W3CDTF">2012-10-02T06:12:40Z</dcterms:created>
  <dcterms:modified xsi:type="dcterms:W3CDTF">2012-10-09T10:34:12Z</dcterms:modified>
</cp:coreProperties>
</file>