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rels" ContentType="application/vnd.openxmlformats-package.relationships+xml"/>
  <Default Extension="xml" ContentType="application/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9999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8EBE6A-3943-4B4A-B7AE-7F82BAB88EC1}" type="doc">
      <dgm:prSet loTypeId="urn:microsoft.com/office/officeart/2005/8/layout/arrow5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1D96DE19-1085-4CEE-B5DF-992BEE0997DC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Менеджмент в широком смысле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наука и практика управления организацией в рыночных условиях хозяйствования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EB527-52B9-417E-A92A-1233659E4E0B}" type="parTrans" cxnId="{FEEDABFB-7C4B-4FF4-BEE7-9AAFA010D12C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E7E5BD-E195-459C-860F-1FB70F4074D0}" type="sibTrans" cxnId="{FEEDABFB-7C4B-4FF4-BEE7-9AAFA010D12C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6DD8546-37E5-4BCC-919B-0D7A6A7F3C56}">
      <dgm:prSet phldrT="[Текст]"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Менеджмент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деятельность по достижению поставленных целей предприятием путем использования материальных и трудовых ресурсов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A9B78B5-202B-4AA9-AFAC-07A6B08C9D34}" type="parTrans" cxnId="{84E86380-8E57-4CE0-8233-76CB065B7708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3CE7E92-C00B-4534-985F-316628DEBA30}" type="sibTrans" cxnId="{84E86380-8E57-4CE0-8233-76CB065B7708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3B1288-CC88-40BF-B7E3-C2BF37C3D121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Менеджер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управленец организацией в рыночных условиях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F8C6555-97DF-450E-A50E-3120B45ACA92}" type="parTrans" cxnId="{119C52EE-8072-4A35-8D28-D9736157885F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134F89-B64E-41AE-8D91-0615400A56DE}" type="sibTrans" cxnId="{119C52EE-8072-4A35-8D28-D9736157885F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6723932-024A-49CB-AB2B-04C6FABB7AAC}">
      <dgm:prSet custT="1"/>
      <dgm:spPr/>
      <dgm:t>
        <a:bodyPr/>
        <a:lstStyle/>
        <a:p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группа людей, имеющих общую цель деятельности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C7B748-3FF7-4721-AE50-5F94EF9F067E}" type="parTrans" cxnId="{9D3B0728-61F9-4B59-9F6D-8B916B53FDF0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4EA44D-0EF6-422D-AAC1-A080141DACAB}" type="sibTrans" cxnId="{9D3B0728-61F9-4B59-9F6D-8B916B53FDF0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FCD976-BB9B-4834-89D7-00A97F4DDEF3}">
      <dgm:prSet custT="1"/>
      <dgm:spPr/>
      <dgm:t>
        <a:bodyPr/>
        <a:lstStyle/>
        <a:p>
          <a:r>
            <a:rPr lang="ru-RU" sz="12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Предприятие</a:t>
          </a:r>
          <a:r>
            <a:rPr lang="ru-RU" sz="12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юридическое лицо, производящее и реализующее на рынках продукцию в форме товаров и/или услуг</a:t>
          </a:r>
          <a:endParaRPr lang="ru-RU" sz="1200" b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E3A2A34-20EE-4933-8B0A-A3A97EC9F322}" type="parTrans" cxnId="{A7C396BB-DF54-4B2F-B7D2-B89788FB9276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FF0203-34D0-4C16-828E-60A9294F1D0E}" type="sibTrans" cxnId="{A7C396BB-DF54-4B2F-B7D2-B89788FB9276}">
      <dgm:prSet/>
      <dgm:spPr/>
      <dgm:t>
        <a:bodyPr/>
        <a:lstStyle/>
        <a:p>
          <a:endParaRPr lang="ru-RU" sz="1200" b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8D60227-6822-4152-A33F-C55903931592}" type="pres">
      <dgm:prSet presAssocID="{AE8EBE6A-3943-4B4A-B7AE-7F82BAB88E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639C61-B35F-4184-93C2-205ABED439AE}" type="pres">
      <dgm:prSet presAssocID="{1D96DE19-1085-4CEE-B5DF-992BEE0997DC}" presName="arrow" presStyleLbl="node1" presStyleIdx="0" presStyleCnt="5" custRadScaleRad="100096" custRadScaleInc="-14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DD5828-9EF0-4B37-BE66-9C1F08A8E593}" type="pres">
      <dgm:prSet presAssocID="{483B1288-CC88-40BF-B7E3-C2BF37C3D121}" presName="arrow" presStyleLbl="node1" presStyleIdx="1" presStyleCnt="5" custAng="21526665" custRadScaleRad="95169" custRadScaleInc="-49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F1D27-0AD6-4013-92C2-91B7061C1652}" type="pres">
      <dgm:prSet presAssocID="{76723932-024A-49CB-AB2B-04C6FABB7AAC}" presName="arrow" presStyleLbl="node1" presStyleIdx="2" presStyleCnt="5" custRadScaleRad="93152" custRadScaleInc="-2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3F65E4-9FDA-488D-AE2A-12FBCFDB6C3A}" type="pres">
      <dgm:prSet presAssocID="{E3FCD976-BB9B-4834-89D7-00A97F4DDEF3}" presName="arrow" presStyleLbl="node1" presStyleIdx="3" presStyleCnt="5" custRadScaleRad="92698" custRadScaleInc="2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6346E-EF2F-400F-8FB1-5B8BB95599B3}" type="pres">
      <dgm:prSet presAssocID="{F6DD8546-37E5-4BCC-919B-0D7A6A7F3C56}" presName="arrow" presStyleLbl="node1" presStyleIdx="4" presStyleCnt="5" custRadScaleRad="96816" custRadScaleInc="44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396BB-DF54-4B2F-B7D2-B89788FB9276}" srcId="{AE8EBE6A-3943-4B4A-B7AE-7F82BAB88EC1}" destId="{E3FCD976-BB9B-4834-89D7-00A97F4DDEF3}" srcOrd="3" destOrd="0" parTransId="{5E3A2A34-20EE-4933-8B0A-A3A97EC9F322}" sibTransId="{E1FF0203-34D0-4C16-828E-60A9294F1D0E}"/>
    <dgm:cxn modelId="{4AC7EF76-DFD2-44D1-9BBC-6BEEAD1DDB48}" type="presOf" srcId="{F6DD8546-37E5-4BCC-919B-0D7A6A7F3C56}" destId="{E336346E-EF2F-400F-8FB1-5B8BB95599B3}" srcOrd="0" destOrd="0" presId="urn:microsoft.com/office/officeart/2005/8/layout/arrow5"/>
    <dgm:cxn modelId="{119C52EE-8072-4A35-8D28-D9736157885F}" srcId="{AE8EBE6A-3943-4B4A-B7AE-7F82BAB88EC1}" destId="{483B1288-CC88-40BF-B7E3-C2BF37C3D121}" srcOrd="1" destOrd="0" parTransId="{4F8C6555-97DF-450E-A50E-3120B45ACA92}" sibTransId="{96134F89-B64E-41AE-8D91-0615400A56DE}"/>
    <dgm:cxn modelId="{9D3B0728-61F9-4B59-9F6D-8B916B53FDF0}" srcId="{AE8EBE6A-3943-4B4A-B7AE-7F82BAB88EC1}" destId="{76723932-024A-49CB-AB2B-04C6FABB7AAC}" srcOrd="2" destOrd="0" parTransId="{6DC7B748-3FF7-4721-AE50-5F94EF9F067E}" sibTransId="{504EA44D-0EF6-422D-AAC1-A080141DACAB}"/>
    <dgm:cxn modelId="{FEEDABFB-7C4B-4FF4-BEE7-9AAFA010D12C}" srcId="{AE8EBE6A-3943-4B4A-B7AE-7F82BAB88EC1}" destId="{1D96DE19-1085-4CEE-B5DF-992BEE0997DC}" srcOrd="0" destOrd="0" parTransId="{ECDEB527-52B9-417E-A92A-1233659E4E0B}" sibTransId="{87E7E5BD-E195-459C-860F-1FB70F4074D0}"/>
    <dgm:cxn modelId="{84E86380-8E57-4CE0-8233-76CB065B7708}" srcId="{AE8EBE6A-3943-4B4A-B7AE-7F82BAB88EC1}" destId="{F6DD8546-37E5-4BCC-919B-0D7A6A7F3C56}" srcOrd="4" destOrd="0" parTransId="{BA9B78B5-202B-4AA9-AFAC-07A6B08C9D34}" sibTransId="{C3CE7E92-C00B-4534-985F-316628DEBA30}"/>
    <dgm:cxn modelId="{B30E58EB-58CF-4E19-9385-8FCD462F914C}" type="presOf" srcId="{E3FCD976-BB9B-4834-89D7-00A97F4DDEF3}" destId="{CB3F65E4-9FDA-488D-AE2A-12FBCFDB6C3A}" srcOrd="0" destOrd="0" presId="urn:microsoft.com/office/officeart/2005/8/layout/arrow5"/>
    <dgm:cxn modelId="{9B7BF67E-CE7C-4ABD-9641-F39CCDD017E0}" type="presOf" srcId="{1D96DE19-1085-4CEE-B5DF-992BEE0997DC}" destId="{D2639C61-B35F-4184-93C2-205ABED439AE}" srcOrd="0" destOrd="0" presId="urn:microsoft.com/office/officeart/2005/8/layout/arrow5"/>
    <dgm:cxn modelId="{72C8FE7E-5FB7-40A3-B17F-CC37D2B2559A}" type="presOf" srcId="{AE8EBE6A-3943-4B4A-B7AE-7F82BAB88EC1}" destId="{F8D60227-6822-4152-A33F-C55903931592}" srcOrd="0" destOrd="0" presId="urn:microsoft.com/office/officeart/2005/8/layout/arrow5"/>
    <dgm:cxn modelId="{2AD6A9C7-E175-4873-A34F-C32D68DAD11C}" type="presOf" srcId="{76723932-024A-49CB-AB2B-04C6FABB7AAC}" destId="{262F1D27-0AD6-4013-92C2-91B7061C1652}" srcOrd="0" destOrd="0" presId="urn:microsoft.com/office/officeart/2005/8/layout/arrow5"/>
    <dgm:cxn modelId="{D410868E-CFF8-4D02-9447-2E857B85616F}" type="presOf" srcId="{483B1288-CC88-40BF-B7E3-C2BF37C3D121}" destId="{97DD5828-9EF0-4B37-BE66-9C1F08A8E593}" srcOrd="0" destOrd="0" presId="urn:microsoft.com/office/officeart/2005/8/layout/arrow5"/>
    <dgm:cxn modelId="{CDD16BC1-D807-47EA-8743-00C029A0852F}" type="presParOf" srcId="{F8D60227-6822-4152-A33F-C55903931592}" destId="{D2639C61-B35F-4184-93C2-205ABED439AE}" srcOrd="0" destOrd="0" presId="urn:microsoft.com/office/officeart/2005/8/layout/arrow5"/>
    <dgm:cxn modelId="{6DF31B60-A628-4A7C-A545-CB196F161ABA}" type="presParOf" srcId="{F8D60227-6822-4152-A33F-C55903931592}" destId="{97DD5828-9EF0-4B37-BE66-9C1F08A8E593}" srcOrd="1" destOrd="0" presId="urn:microsoft.com/office/officeart/2005/8/layout/arrow5"/>
    <dgm:cxn modelId="{5F79ADA0-097E-4C18-8776-401825340520}" type="presParOf" srcId="{F8D60227-6822-4152-A33F-C55903931592}" destId="{262F1D27-0AD6-4013-92C2-91B7061C1652}" srcOrd="2" destOrd="0" presId="urn:microsoft.com/office/officeart/2005/8/layout/arrow5"/>
    <dgm:cxn modelId="{81B73B20-C901-4CF0-809F-F5448AAEE36C}" type="presParOf" srcId="{F8D60227-6822-4152-A33F-C55903931592}" destId="{CB3F65E4-9FDA-488D-AE2A-12FBCFDB6C3A}" srcOrd="3" destOrd="0" presId="urn:microsoft.com/office/officeart/2005/8/layout/arrow5"/>
    <dgm:cxn modelId="{CA68F28E-5903-439C-8D34-000A78949BB0}" type="presParOf" srcId="{F8D60227-6822-4152-A33F-C55903931592}" destId="{E336346E-EF2F-400F-8FB1-5B8BB95599B3}" srcOrd="4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884236-C2EB-44B9-B959-6621CE0B1B3A}" type="doc">
      <dgm:prSet loTypeId="urn:microsoft.com/office/officeart/2005/8/layout/hierarchy4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1056502-93A7-44C8-92BF-43F7721C48F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Отличительные черты рыночной конкуренции</a:t>
          </a:r>
          <a:endParaRPr lang="ru-RU" dirty="0">
            <a:solidFill>
              <a:schemeClr val="tx1"/>
            </a:solidFill>
          </a:endParaRPr>
        </a:p>
      </dgm:t>
    </dgm:pt>
    <dgm:pt modelId="{5225ECD9-6766-4DC7-9E36-E93FB6B7E855}" type="parTrans" cxnId="{5B22C332-AA88-443A-A17A-AF84EF5B55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9C72D35-0D34-4697-923D-B87FCB672A8F}" type="sibTrans" cxnId="{5B22C332-AA88-443A-A17A-AF84EF5B552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4292E3F-F560-45D7-B4DD-EC03F55ED34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экономическая самостоятельность субъектов хозяйствования</a:t>
          </a:r>
          <a:endParaRPr lang="ru-RU" dirty="0">
            <a:solidFill>
              <a:schemeClr val="tx1"/>
            </a:solidFill>
          </a:endParaRPr>
        </a:p>
      </dgm:t>
    </dgm:pt>
    <dgm:pt modelId="{290D2299-1AF2-4BAC-BAA8-47D5BBD8E933}" type="parTrans" cxnId="{0B435D0B-5A70-43B9-A07A-07AEEA825E6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898A05C-9E44-4E4C-8090-19EAFACD21D1}" type="sibTrans" cxnId="{0B435D0B-5A70-43B9-A07A-07AEEA825E6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E88439D-722D-4571-B38E-14B49C0D105C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ответственность субъектов хозяйствования</a:t>
          </a:r>
          <a:endParaRPr lang="ru-RU" dirty="0">
            <a:solidFill>
              <a:schemeClr val="tx1"/>
            </a:solidFill>
          </a:endParaRPr>
        </a:p>
      </dgm:t>
    </dgm:pt>
    <dgm:pt modelId="{9C52F599-8421-4E78-9915-B385EFEBCAD2}" type="parTrans" cxnId="{4A0BA0CE-0631-497A-8C9C-155E279B77E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D00CA6F-441A-4CD0-812B-4499683817D4}" type="sibTrans" cxnId="{4A0BA0CE-0631-497A-8C9C-155E279B77E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84D2E0E0-F94B-4951-8AC9-3F3775B4B261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собственность на средства производства и предметы труда</a:t>
          </a:r>
          <a:endParaRPr lang="ru-RU" dirty="0">
            <a:solidFill>
              <a:schemeClr val="tx1"/>
            </a:solidFill>
          </a:endParaRPr>
        </a:p>
      </dgm:t>
    </dgm:pt>
    <dgm:pt modelId="{C7F60FE8-3C00-41E3-B65D-D22696B4F4F2}" type="parTrans" cxnId="{2E37F97C-390E-4BC8-B666-C2E2E8951E1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059DBAD-42B7-4464-8BB2-FEA97242A207}" type="sibTrans" cxnId="{2E37F97C-390E-4BC8-B666-C2E2E8951E1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E9A9F4F-6966-4812-AED6-FB25FAC55B63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признание равных прав покупателя и продавца</a:t>
          </a:r>
          <a:endParaRPr lang="ru-RU" dirty="0">
            <a:solidFill>
              <a:schemeClr val="tx1"/>
            </a:solidFill>
          </a:endParaRPr>
        </a:p>
      </dgm:t>
    </dgm:pt>
    <dgm:pt modelId="{4697BAFD-E134-4365-9BD7-876AC3335F31}" type="parTrans" cxnId="{EA58755B-8CBF-47C0-823D-0D2BE15A139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50BBBB8-F302-401B-ABC5-89F31CD6BB2D}" type="sibTrans" cxnId="{EA58755B-8CBF-47C0-823D-0D2BE15A1396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D57DA6F-3E08-444F-B0C9-685CABB53E7F}" type="pres">
      <dgm:prSet presAssocID="{78884236-C2EB-44B9-B959-6621CE0B1B3A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5211947-DFA8-4769-B605-DE24665358BC}" type="pres">
      <dgm:prSet presAssocID="{41056502-93A7-44C8-92BF-43F7721C48F0}" presName="vertOne" presStyleCnt="0"/>
      <dgm:spPr/>
    </dgm:pt>
    <dgm:pt modelId="{B0B0B4FB-6B47-4A8F-BC5D-886F1F940819}" type="pres">
      <dgm:prSet presAssocID="{41056502-93A7-44C8-92BF-43F7721C48F0}" presName="txOn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115F37A-6994-4289-89B9-F34888DF37A5}" type="pres">
      <dgm:prSet presAssocID="{41056502-93A7-44C8-92BF-43F7721C48F0}" presName="parTransOne" presStyleCnt="0"/>
      <dgm:spPr/>
    </dgm:pt>
    <dgm:pt modelId="{1B7E2D7D-1C87-42B2-B69D-3EBC7B0E220B}" type="pres">
      <dgm:prSet presAssocID="{41056502-93A7-44C8-92BF-43F7721C48F0}" presName="horzOne" presStyleCnt="0"/>
      <dgm:spPr/>
    </dgm:pt>
    <dgm:pt modelId="{F366A7B2-616F-4A66-A2E6-31D3654E1320}" type="pres">
      <dgm:prSet presAssocID="{C4292E3F-F560-45D7-B4DD-EC03F55ED34A}" presName="vertTwo" presStyleCnt="0"/>
      <dgm:spPr/>
    </dgm:pt>
    <dgm:pt modelId="{2A145F6E-8545-48F3-8BF0-FB9C742B4498}" type="pres">
      <dgm:prSet presAssocID="{C4292E3F-F560-45D7-B4DD-EC03F55ED34A}" presName="txTwo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70EA22-F14E-48D5-B64F-07FE277CD3A5}" type="pres">
      <dgm:prSet presAssocID="{C4292E3F-F560-45D7-B4DD-EC03F55ED34A}" presName="horzTwo" presStyleCnt="0"/>
      <dgm:spPr/>
    </dgm:pt>
    <dgm:pt modelId="{556535D0-E356-42C5-9430-480C88AF6684}" type="pres">
      <dgm:prSet presAssocID="{B898A05C-9E44-4E4C-8090-19EAFACD21D1}" presName="sibSpaceTwo" presStyleCnt="0"/>
      <dgm:spPr/>
    </dgm:pt>
    <dgm:pt modelId="{1A68DE77-DCBF-4F67-B859-7D8B6916ED1A}" type="pres">
      <dgm:prSet presAssocID="{FE88439D-722D-4571-B38E-14B49C0D105C}" presName="vertTwo" presStyleCnt="0"/>
      <dgm:spPr/>
    </dgm:pt>
    <dgm:pt modelId="{CEA5C06E-8966-41FF-B843-9972AA2D5D60}" type="pres">
      <dgm:prSet presAssocID="{FE88439D-722D-4571-B38E-14B49C0D105C}" presName="txTwo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8B4ABF-BF05-4B1E-9B63-B713071758BB}" type="pres">
      <dgm:prSet presAssocID="{FE88439D-722D-4571-B38E-14B49C0D105C}" presName="horzTwo" presStyleCnt="0"/>
      <dgm:spPr/>
    </dgm:pt>
    <dgm:pt modelId="{B1D97BEB-3955-475A-82A8-E545C2B931E0}" type="pres">
      <dgm:prSet presAssocID="{1D00CA6F-441A-4CD0-812B-4499683817D4}" presName="sibSpaceTwo" presStyleCnt="0"/>
      <dgm:spPr/>
    </dgm:pt>
    <dgm:pt modelId="{5B2EB09F-C30C-42E3-8E4F-449B1019A1CE}" type="pres">
      <dgm:prSet presAssocID="{84D2E0E0-F94B-4951-8AC9-3F3775B4B261}" presName="vertTwo" presStyleCnt="0"/>
      <dgm:spPr/>
    </dgm:pt>
    <dgm:pt modelId="{D1846617-ADB1-489E-AA66-45BBBD13F6E8}" type="pres">
      <dgm:prSet presAssocID="{84D2E0E0-F94B-4951-8AC9-3F3775B4B261}" presName="txTwo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18D960-C533-47DD-B021-D1A524BCB35A}" type="pres">
      <dgm:prSet presAssocID="{84D2E0E0-F94B-4951-8AC9-3F3775B4B261}" presName="horzTwo" presStyleCnt="0"/>
      <dgm:spPr/>
    </dgm:pt>
    <dgm:pt modelId="{832DB0BF-D186-4C70-A610-EBBBAB5FA4DD}" type="pres">
      <dgm:prSet presAssocID="{3059DBAD-42B7-4464-8BB2-FEA97242A207}" presName="sibSpaceTwo" presStyleCnt="0"/>
      <dgm:spPr/>
    </dgm:pt>
    <dgm:pt modelId="{5621A1C5-6E2F-4C4B-A3DF-E8E70A0B5408}" type="pres">
      <dgm:prSet presAssocID="{FE9A9F4F-6966-4812-AED6-FB25FAC55B63}" presName="vertTwo" presStyleCnt="0"/>
      <dgm:spPr/>
    </dgm:pt>
    <dgm:pt modelId="{7C30115A-9C3D-41F0-B3A9-5681EDF7AEC9}" type="pres">
      <dgm:prSet presAssocID="{FE9A9F4F-6966-4812-AED6-FB25FAC55B63}" presName="txTwo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CAD9C0C-2F06-4255-BD0E-180D8C8D1C74}" type="pres">
      <dgm:prSet presAssocID="{FE9A9F4F-6966-4812-AED6-FB25FAC55B63}" presName="horzTwo" presStyleCnt="0"/>
      <dgm:spPr/>
    </dgm:pt>
  </dgm:ptLst>
  <dgm:cxnLst>
    <dgm:cxn modelId="{751E6A68-45AC-431B-B0D6-4CF0F991EECE}" type="presOf" srcId="{78884236-C2EB-44B9-B959-6621CE0B1B3A}" destId="{7D57DA6F-3E08-444F-B0C9-685CABB53E7F}" srcOrd="0" destOrd="0" presId="urn:microsoft.com/office/officeart/2005/8/layout/hierarchy4"/>
    <dgm:cxn modelId="{5B22C332-AA88-443A-A17A-AF84EF5B5524}" srcId="{78884236-C2EB-44B9-B959-6621CE0B1B3A}" destId="{41056502-93A7-44C8-92BF-43F7721C48F0}" srcOrd="0" destOrd="0" parTransId="{5225ECD9-6766-4DC7-9E36-E93FB6B7E855}" sibTransId="{C9C72D35-0D34-4697-923D-B87FCB672A8F}"/>
    <dgm:cxn modelId="{BC03CE89-9B12-4693-A45B-9EBFD68746C5}" type="presOf" srcId="{FE88439D-722D-4571-B38E-14B49C0D105C}" destId="{CEA5C06E-8966-41FF-B843-9972AA2D5D60}" srcOrd="0" destOrd="0" presId="urn:microsoft.com/office/officeart/2005/8/layout/hierarchy4"/>
    <dgm:cxn modelId="{DEE243A9-EBB8-48CF-9290-7B35C838CBA8}" type="presOf" srcId="{C4292E3F-F560-45D7-B4DD-EC03F55ED34A}" destId="{2A145F6E-8545-48F3-8BF0-FB9C742B4498}" srcOrd="0" destOrd="0" presId="urn:microsoft.com/office/officeart/2005/8/layout/hierarchy4"/>
    <dgm:cxn modelId="{40135F9E-FB0A-440E-B180-F047CE199F1A}" type="presOf" srcId="{84D2E0E0-F94B-4951-8AC9-3F3775B4B261}" destId="{D1846617-ADB1-489E-AA66-45BBBD13F6E8}" srcOrd="0" destOrd="0" presId="urn:microsoft.com/office/officeart/2005/8/layout/hierarchy4"/>
    <dgm:cxn modelId="{90F3ADB2-AA3E-453A-B7C5-5C515D5A54A8}" type="presOf" srcId="{41056502-93A7-44C8-92BF-43F7721C48F0}" destId="{B0B0B4FB-6B47-4A8F-BC5D-886F1F940819}" srcOrd="0" destOrd="0" presId="urn:microsoft.com/office/officeart/2005/8/layout/hierarchy4"/>
    <dgm:cxn modelId="{F01D121B-9632-4B6C-A859-0F2F98E38EDF}" type="presOf" srcId="{FE9A9F4F-6966-4812-AED6-FB25FAC55B63}" destId="{7C30115A-9C3D-41F0-B3A9-5681EDF7AEC9}" srcOrd="0" destOrd="0" presId="urn:microsoft.com/office/officeart/2005/8/layout/hierarchy4"/>
    <dgm:cxn modelId="{0B435D0B-5A70-43B9-A07A-07AEEA825E6E}" srcId="{41056502-93A7-44C8-92BF-43F7721C48F0}" destId="{C4292E3F-F560-45D7-B4DD-EC03F55ED34A}" srcOrd="0" destOrd="0" parTransId="{290D2299-1AF2-4BAC-BAA8-47D5BBD8E933}" sibTransId="{B898A05C-9E44-4E4C-8090-19EAFACD21D1}"/>
    <dgm:cxn modelId="{EA58755B-8CBF-47C0-823D-0D2BE15A1396}" srcId="{41056502-93A7-44C8-92BF-43F7721C48F0}" destId="{FE9A9F4F-6966-4812-AED6-FB25FAC55B63}" srcOrd="3" destOrd="0" parTransId="{4697BAFD-E134-4365-9BD7-876AC3335F31}" sibTransId="{950BBBB8-F302-401B-ABC5-89F31CD6BB2D}"/>
    <dgm:cxn modelId="{4A0BA0CE-0631-497A-8C9C-155E279B77E8}" srcId="{41056502-93A7-44C8-92BF-43F7721C48F0}" destId="{FE88439D-722D-4571-B38E-14B49C0D105C}" srcOrd="1" destOrd="0" parTransId="{9C52F599-8421-4E78-9915-B385EFEBCAD2}" sibTransId="{1D00CA6F-441A-4CD0-812B-4499683817D4}"/>
    <dgm:cxn modelId="{2E37F97C-390E-4BC8-B666-C2E2E8951E1F}" srcId="{41056502-93A7-44C8-92BF-43F7721C48F0}" destId="{84D2E0E0-F94B-4951-8AC9-3F3775B4B261}" srcOrd="2" destOrd="0" parTransId="{C7F60FE8-3C00-41E3-B65D-D22696B4F4F2}" sibTransId="{3059DBAD-42B7-4464-8BB2-FEA97242A207}"/>
    <dgm:cxn modelId="{26EB81A3-924D-4AFF-84A8-39B74A0D8905}" type="presParOf" srcId="{7D57DA6F-3E08-444F-B0C9-685CABB53E7F}" destId="{C5211947-DFA8-4769-B605-DE24665358BC}" srcOrd="0" destOrd="0" presId="urn:microsoft.com/office/officeart/2005/8/layout/hierarchy4"/>
    <dgm:cxn modelId="{714EDF87-C6C6-4320-97B5-65C009F3FD05}" type="presParOf" srcId="{C5211947-DFA8-4769-B605-DE24665358BC}" destId="{B0B0B4FB-6B47-4A8F-BC5D-886F1F940819}" srcOrd="0" destOrd="0" presId="urn:microsoft.com/office/officeart/2005/8/layout/hierarchy4"/>
    <dgm:cxn modelId="{8965D046-8672-429C-A4E6-F003C205A720}" type="presParOf" srcId="{C5211947-DFA8-4769-B605-DE24665358BC}" destId="{C115F37A-6994-4289-89B9-F34888DF37A5}" srcOrd="1" destOrd="0" presId="urn:microsoft.com/office/officeart/2005/8/layout/hierarchy4"/>
    <dgm:cxn modelId="{24C8A03C-346A-4575-A9B2-6406B42371D8}" type="presParOf" srcId="{C5211947-DFA8-4769-B605-DE24665358BC}" destId="{1B7E2D7D-1C87-42B2-B69D-3EBC7B0E220B}" srcOrd="2" destOrd="0" presId="urn:microsoft.com/office/officeart/2005/8/layout/hierarchy4"/>
    <dgm:cxn modelId="{FDC42B36-E699-4683-8475-1A645099A4C1}" type="presParOf" srcId="{1B7E2D7D-1C87-42B2-B69D-3EBC7B0E220B}" destId="{F366A7B2-616F-4A66-A2E6-31D3654E1320}" srcOrd="0" destOrd="0" presId="urn:microsoft.com/office/officeart/2005/8/layout/hierarchy4"/>
    <dgm:cxn modelId="{57953DF7-F6FF-41A7-9A3B-3DC19F997816}" type="presParOf" srcId="{F366A7B2-616F-4A66-A2E6-31D3654E1320}" destId="{2A145F6E-8545-48F3-8BF0-FB9C742B4498}" srcOrd="0" destOrd="0" presId="urn:microsoft.com/office/officeart/2005/8/layout/hierarchy4"/>
    <dgm:cxn modelId="{D6F4BF42-1CCD-4A0F-B1DB-0CC0D4BAE9BC}" type="presParOf" srcId="{F366A7B2-616F-4A66-A2E6-31D3654E1320}" destId="{2170EA22-F14E-48D5-B64F-07FE277CD3A5}" srcOrd="1" destOrd="0" presId="urn:microsoft.com/office/officeart/2005/8/layout/hierarchy4"/>
    <dgm:cxn modelId="{D4F1DEF1-6131-4BB0-89FF-0DC42E46608F}" type="presParOf" srcId="{1B7E2D7D-1C87-42B2-B69D-3EBC7B0E220B}" destId="{556535D0-E356-42C5-9430-480C88AF6684}" srcOrd="1" destOrd="0" presId="urn:microsoft.com/office/officeart/2005/8/layout/hierarchy4"/>
    <dgm:cxn modelId="{784C33EF-C713-4F1F-9E19-308F333498A5}" type="presParOf" srcId="{1B7E2D7D-1C87-42B2-B69D-3EBC7B0E220B}" destId="{1A68DE77-DCBF-4F67-B859-7D8B6916ED1A}" srcOrd="2" destOrd="0" presId="urn:microsoft.com/office/officeart/2005/8/layout/hierarchy4"/>
    <dgm:cxn modelId="{C5F16E2F-4303-40E6-84D6-FCF165F02B48}" type="presParOf" srcId="{1A68DE77-DCBF-4F67-B859-7D8B6916ED1A}" destId="{CEA5C06E-8966-41FF-B843-9972AA2D5D60}" srcOrd="0" destOrd="0" presId="urn:microsoft.com/office/officeart/2005/8/layout/hierarchy4"/>
    <dgm:cxn modelId="{6312CC54-A141-4EF3-8797-163F3C175CE6}" type="presParOf" srcId="{1A68DE77-DCBF-4F67-B859-7D8B6916ED1A}" destId="{038B4ABF-BF05-4B1E-9B63-B713071758BB}" srcOrd="1" destOrd="0" presId="urn:microsoft.com/office/officeart/2005/8/layout/hierarchy4"/>
    <dgm:cxn modelId="{49045AE3-9CF1-4D87-A837-D91A44C7909F}" type="presParOf" srcId="{1B7E2D7D-1C87-42B2-B69D-3EBC7B0E220B}" destId="{B1D97BEB-3955-475A-82A8-E545C2B931E0}" srcOrd="3" destOrd="0" presId="urn:microsoft.com/office/officeart/2005/8/layout/hierarchy4"/>
    <dgm:cxn modelId="{554C373A-58E0-4B38-9441-0109EB2F1645}" type="presParOf" srcId="{1B7E2D7D-1C87-42B2-B69D-3EBC7B0E220B}" destId="{5B2EB09F-C30C-42E3-8E4F-449B1019A1CE}" srcOrd="4" destOrd="0" presId="urn:microsoft.com/office/officeart/2005/8/layout/hierarchy4"/>
    <dgm:cxn modelId="{59B1C9AE-DF6B-47AC-A1D1-91794C0DFEC4}" type="presParOf" srcId="{5B2EB09F-C30C-42E3-8E4F-449B1019A1CE}" destId="{D1846617-ADB1-489E-AA66-45BBBD13F6E8}" srcOrd="0" destOrd="0" presId="urn:microsoft.com/office/officeart/2005/8/layout/hierarchy4"/>
    <dgm:cxn modelId="{3214447B-C3C8-49C1-BB83-2B2BD9037BBC}" type="presParOf" srcId="{5B2EB09F-C30C-42E3-8E4F-449B1019A1CE}" destId="{8518D960-C533-47DD-B021-D1A524BCB35A}" srcOrd="1" destOrd="0" presId="urn:microsoft.com/office/officeart/2005/8/layout/hierarchy4"/>
    <dgm:cxn modelId="{A2CCDCBE-5416-40CE-96CB-CEAC3F9C65C8}" type="presParOf" srcId="{1B7E2D7D-1C87-42B2-B69D-3EBC7B0E220B}" destId="{832DB0BF-D186-4C70-A610-EBBBAB5FA4DD}" srcOrd="5" destOrd="0" presId="urn:microsoft.com/office/officeart/2005/8/layout/hierarchy4"/>
    <dgm:cxn modelId="{F65D5E1E-2F66-4A18-9F01-4D65619BC455}" type="presParOf" srcId="{1B7E2D7D-1C87-42B2-B69D-3EBC7B0E220B}" destId="{5621A1C5-6E2F-4C4B-A3DF-E8E70A0B5408}" srcOrd="6" destOrd="0" presId="urn:microsoft.com/office/officeart/2005/8/layout/hierarchy4"/>
    <dgm:cxn modelId="{3D862D0C-3479-46B0-995D-D82F200C5B0B}" type="presParOf" srcId="{5621A1C5-6E2F-4C4B-A3DF-E8E70A0B5408}" destId="{7C30115A-9C3D-41F0-B3A9-5681EDF7AEC9}" srcOrd="0" destOrd="0" presId="urn:microsoft.com/office/officeart/2005/8/layout/hierarchy4"/>
    <dgm:cxn modelId="{06C0E0AE-A0CB-46D6-83E2-159EFD07EE43}" type="presParOf" srcId="{5621A1C5-6E2F-4C4B-A3DF-E8E70A0B5408}" destId="{DCAD9C0C-2F06-4255-BD0E-180D8C8D1C7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26364C2-CE9D-4E75-A5C8-0DE8F25DA22E}" type="doc">
      <dgm:prSet loTypeId="urn:microsoft.com/office/officeart/2005/8/layout/hList3" loCatId="list" qsTypeId="urn:microsoft.com/office/officeart/2005/8/quickstyle/3d3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362408B-AEFA-450B-9006-C800F1FEB1A7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Основные регуляторы взаимоотношений покупателя и продавца при рыночной экономике</a:t>
          </a:r>
          <a:endParaRPr lang="ru-RU" dirty="0">
            <a:solidFill>
              <a:schemeClr val="tx1"/>
            </a:solidFill>
          </a:endParaRPr>
        </a:p>
      </dgm:t>
    </dgm:pt>
    <dgm:pt modelId="{58C41AC3-E10A-4160-BAEE-8A312EEC8ED2}" type="parTrans" cxnId="{3FA00F72-7FBF-4D27-9254-6917067E2ED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FE1B86B-362E-4415-ACDD-98FEF3535353}" type="sibTrans" cxnId="{3FA00F72-7FBF-4D27-9254-6917067E2ED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3498A8D-4C71-47DE-93DF-FAD589934DB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рыночный спрос</a:t>
          </a:r>
          <a:endParaRPr lang="ru-RU" dirty="0">
            <a:solidFill>
              <a:schemeClr val="tx1"/>
            </a:solidFill>
          </a:endParaRPr>
        </a:p>
      </dgm:t>
    </dgm:pt>
    <dgm:pt modelId="{34E1F78E-2697-46F1-9E06-E5CCF333F6AE}" type="parTrans" cxnId="{012B87DE-5A6A-44BB-8DCD-39797E15C7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C65F1AE-7871-4BF0-9931-8A7A0D6D4C54}" type="sibTrans" cxnId="{012B87DE-5A6A-44BB-8DCD-39797E15C745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9E0093D-62D3-4793-A921-D0FC2740F52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рыночное предложение</a:t>
          </a:r>
          <a:endParaRPr lang="ru-RU" dirty="0">
            <a:solidFill>
              <a:schemeClr val="tx1"/>
            </a:solidFill>
          </a:endParaRPr>
        </a:p>
      </dgm:t>
    </dgm:pt>
    <dgm:pt modelId="{7A852C3D-2E75-4441-BD00-AE9FF9C959EB}" type="parTrans" cxnId="{0DC1105B-513A-4019-9F45-3A33CBDE48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3E60E9E-D37C-4218-9D9F-D03DD776100A}" type="sibTrans" cxnId="{0DC1105B-513A-4019-9F45-3A33CBDE48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3DA5D1F-DFA7-45A0-B7E6-6E23387C2EED}" type="pres">
      <dgm:prSet presAssocID="{B26364C2-CE9D-4E75-A5C8-0DE8F25DA22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1B5FF2-75E6-4A40-8F37-F83F2CF72280}" type="pres">
      <dgm:prSet presAssocID="{A362408B-AEFA-450B-9006-C800F1FEB1A7}" presName="roof" presStyleLbl="dkBgShp" presStyleIdx="0" presStyleCnt="2"/>
      <dgm:spPr/>
      <dgm:t>
        <a:bodyPr/>
        <a:lstStyle/>
        <a:p>
          <a:endParaRPr lang="ru-RU"/>
        </a:p>
      </dgm:t>
    </dgm:pt>
    <dgm:pt modelId="{D2EFA1C0-E690-497E-BDE1-110565F4D416}" type="pres">
      <dgm:prSet presAssocID="{A362408B-AEFA-450B-9006-C800F1FEB1A7}" presName="pillars" presStyleCnt="0"/>
      <dgm:spPr/>
    </dgm:pt>
    <dgm:pt modelId="{B3259560-0BDE-40D7-A562-586773D1A631}" type="pres">
      <dgm:prSet presAssocID="{A362408B-AEFA-450B-9006-C800F1FEB1A7}" presName="pillar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AA3CD-663B-4702-8A41-3484147D1EEF}" type="pres">
      <dgm:prSet presAssocID="{69E0093D-62D3-4793-A921-D0FC2740F526}" presName="pillar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A3D593-5023-46FA-B999-8CAE496F1964}" type="pres">
      <dgm:prSet presAssocID="{A362408B-AEFA-450B-9006-C800F1FEB1A7}" presName="base" presStyleLbl="dkBgShp" presStyleIdx="1" presStyleCnt="2"/>
      <dgm:spPr/>
    </dgm:pt>
  </dgm:ptLst>
  <dgm:cxnLst>
    <dgm:cxn modelId="{012B87DE-5A6A-44BB-8DCD-39797E15C745}" srcId="{A362408B-AEFA-450B-9006-C800F1FEB1A7}" destId="{43498A8D-4C71-47DE-93DF-FAD589934DB6}" srcOrd="0" destOrd="0" parTransId="{34E1F78E-2697-46F1-9E06-E5CCF333F6AE}" sibTransId="{FC65F1AE-7871-4BF0-9931-8A7A0D6D4C54}"/>
    <dgm:cxn modelId="{3FA00F72-7FBF-4D27-9254-6917067E2ED7}" srcId="{B26364C2-CE9D-4E75-A5C8-0DE8F25DA22E}" destId="{A362408B-AEFA-450B-9006-C800F1FEB1A7}" srcOrd="0" destOrd="0" parTransId="{58C41AC3-E10A-4160-BAEE-8A312EEC8ED2}" sibTransId="{FFE1B86B-362E-4415-ACDD-98FEF3535353}"/>
    <dgm:cxn modelId="{53585F91-A4A9-48EE-B5D8-CDAAB3D302A3}" type="presOf" srcId="{43498A8D-4C71-47DE-93DF-FAD589934DB6}" destId="{B3259560-0BDE-40D7-A562-586773D1A631}" srcOrd="0" destOrd="0" presId="urn:microsoft.com/office/officeart/2005/8/layout/hList3"/>
    <dgm:cxn modelId="{F01C84B1-721E-4292-A5C9-A970A06B5967}" type="presOf" srcId="{A362408B-AEFA-450B-9006-C800F1FEB1A7}" destId="{B21B5FF2-75E6-4A40-8F37-F83F2CF72280}" srcOrd="0" destOrd="0" presId="urn:microsoft.com/office/officeart/2005/8/layout/hList3"/>
    <dgm:cxn modelId="{10D5F4CA-04EF-4074-AA6C-21AFE4E88A97}" type="presOf" srcId="{B26364C2-CE9D-4E75-A5C8-0DE8F25DA22E}" destId="{33DA5D1F-DFA7-45A0-B7E6-6E23387C2EED}" srcOrd="0" destOrd="0" presId="urn:microsoft.com/office/officeart/2005/8/layout/hList3"/>
    <dgm:cxn modelId="{0DC1105B-513A-4019-9F45-3A33CBDE4883}" srcId="{A362408B-AEFA-450B-9006-C800F1FEB1A7}" destId="{69E0093D-62D3-4793-A921-D0FC2740F526}" srcOrd="1" destOrd="0" parTransId="{7A852C3D-2E75-4441-BD00-AE9FF9C959EB}" sibTransId="{63E60E9E-D37C-4218-9D9F-D03DD776100A}"/>
    <dgm:cxn modelId="{8F210048-22D7-485F-9851-5D660A88460A}" type="presOf" srcId="{69E0093D-62D3-4793-A921-D0FC2740F526}" destId="{767AA3CD-663B-4702-8A41-3484147D1EEF}" srcOrd="0" destOrd="0" presId="urn:microsoft.com/office/officeart/2005/8/layout/hList3"/>
    <dgm:cxn modelId="{45228117-2C78-408C-B84E-6466FFB67F80}" type="presParOf" srcId="{33DA5D1F-DFA7-45A0-B7E6-6E23387C2EED}" destId="{B21B5FF2-75E6-4A40-8F37-F83F2CF72280}" srcOrd="0" destOrd="0" presId="urn:microsoft.com/office/officeart/2005/8/layout/hList3"/>
    <dgm:cxn modelId="{0A707505-EDBE-4AE7-8210-3B4F42454C30}" type="presParOf" srcId="{33DA5D1F-DFA7-45A0-B7E6-6E23387C2EED}" destId="{D2EFA1C0-E690-497E-BDE1-110565F4D416}" srcOrd="1" destOrd="0" presId="urn:microsoft.com/office/officeart/2005/8/layout/hList3"/>
    <dgm:cxn modelId="{DB95291A-5377-45E2-9BEA-577C16BF1BD8}" type="presParOf" srcId="{D2EFA1C0-E690-497E-BDE1-110565F4D416}" destId="{B3259560-0BDE-40D7-A562-586773D1A631}" srcOrd="0" destOrd="0" presId="urn:microsoft.com/office/officeart/2005/8/layout/hList3"/>
    <dgm:cxn modelId="{64BBC1A1-588E-4DBC-A525-E59D32646A48}" type="presParOf" srcId="{D2EFA1C0-E690-497E-BDE1-110565F4D416}" destId="{767AA3CD-663B-4702-8A41-3484147D1EEF}" srcOrd="1" destOrd="0" presId="urn:microsoft.com/office/officeart/2005/8/layout/hList3"/>
    <dgm:cxn modelId="{6659536E-1404-4F32-B111-FCD0FBDAA091}" type="presParOf" srcId="{33DA5D1F-DFA7-45A0-B7E6-6E23387C2EED}" destId="{B9A3D593-5023-46FA-B999-8CAE496F196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018D994-536F-472E-AB64-1AAFD7DE89F1}" type="doc">
      <dgm:prSet loTypeId="urn:microsoft.com/office/officeart/2005/8/layout/hierarchy2" loCatId="hierarchy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64A583D-97FA-4758-BCD9-07E85A29E72D}">
      <dgm:prSet phldrT="[Текст]"/>
      <dgm:spPr/>
      <dgm:t>
        <a:bodyPr/>
        <a:lstStyle/>
        <a:p>
          <a:r>
            <a:rPr lang="ru-RU" b="1" dirty="0" smtClean="0"/>
            <a:t>Характерные признаки рыночной экономики</a:t>
          </a:r>
          <a:endParaRPr lang="ru-RU" dirty="0"/>
        </a:p>
      </dgm:t>
    </dgm:pt>
    <dgm:pt modelId="{00813EE6-3BF7-4648-B7D3-62886926B5F2}" type="parTrans" cxnId="{0586E0E6-EA89-4697-B4EB-6924DACB97DF}">
      <dgm:prSet/>
      <dgm:spPr/>
      <dgm:t>
        <a:bodyPr/>
        <a:lstStyle/>
        <a:p>
          <a:endParaRPr lang="ru-RU"/>
        </a:p>
      </dgm:t>
    </dgm:pt>
    <dgm:pt modelId="{1FA513A7-8181-4ED1-A9EC-D76C985C3FB8}" type="sibTrans" cxnId="{0586E0E6-EA89-4697-B4EB-6924DACB97DF}">
      <dgm:prSet/>
      <dgm:spPr/>
      <dgm:t>
        <a:bodyPr/>
        <a:lstStyle/>
        <a:p>
          <a:endParaRPr lang="ru-RU"/>
        </a:p>
      </dgm:t>
    </dgm:pt>
    <dgm:pt modelId="{382D09EA-863F-42CE-970A-ADC5EEE33691}">
      <dgm:prSet phldrT="[Текст]"/>
      <dgm:spPr/>
      <dgm:t>
        <a:bodyPr/>
        <a:lstStyle/>
        <a:p>
          <a:r>
            <a:rPr lang="ru-RU" b="1" dirty="0" smtClean="0"/>
            <a:t>свободное ценообразование</a:t>
          </a:r>
          <a:endParaRPr lang="ru-RU" dirty="0"/>
        </a:p>
      </dgm:t>
    </dgm:pt>
    <dgm:pt modelId="{2F9704D0-A376-49B1-A3C1-40DAC9554ED7}" type="parTrans" cxnId="{A7415708-DD31-4CD4-9EAD-D49AF2188BAB}">
      <dgm:prSet/>
      <dgm:spPr/>
      <dgm:t>
        <a:bodyPr/>
        <a:lstStyle/>
        <a:p>
          <a:endParaRPr lang="ru-RU"/>
        </a:p>
      </dgm:t>
    </dgm:pt>
    <dgm:pt modelId="{C2F239C1-93BF-43C3-B01D-0A267B2F3DAF}" type="sibTrans" cxnId="{A7415708-DD31-4CD4-9EAD-D49AF2188BAB}">
      <dgm:prSet/>
      <dgm:spPr/>
      <dgm:t>
        <a:bodyPr/>
        <a:lstStyle/>
        <a:p>
          <a:endParaRPr lang="ru-RU"/>
        </a:p>
      </dgm:t>
    </dgm:pt>
    <dgm:pt modelId="{9C0BD417-2814-48DF-AF6A-82B84EF6B406}">
      <dgm:prSet phldrT="[Текст]"/>
      <dgm:spPr/>
      <dgm:t>
        <a:bodyPr/>
        <a:lstStyle/>
        <a:p>
          <a:r>
            <a:rPr lang="ru-RU" b="1" dirty="0" smtClean="0"/>
            <a:t>наличие рынков</a:t>
          </a:r>
          <a:endParaRPr lang="ru-RU" dirty="0"/>
        </a:p>
      </dgm:t>
    </dgm:pt>
    <dgm:pt modelId="{037FF1E0-8B2B-4F17-92C1-E12BA6903562}" type="parTrans" cxnId="{32A161F2-A0BC-4CE6-9A5B-1F4697E3946D}">
      <dgm:prSet/>
      <dgm:spPr/>
      <dgm:t>
        <a:bodyPr/>
        <a:lstStyle/>
        <a:p>
          <a:endParaRPr lang="ru-RU"/>
        </a:p>
      </dgm:t>
    </dgm:pt>
    <dgm:pt modelId="{2E5BD997-FB9A-467B-9637-E8D34948CE84}" type="sibTrans" cxnId="{32A161F2-A0BC-4CE6-9A5B-1F4697E3946D}">
      <dgm:prSet/>
      <dgm:spPr/>
      <dgm:t>
        <a:bodyPr/>
        <a:lstStyle/>
        <a:p>
          <a:endParaRPr lang="ru-RU"/>
        </a:p>
      </dgm:t>
    </dgm:pt>
    <dgm:pt modelId="{686E8FF4-2EF3-4EC9-94C7-911F9F0EF180}">
      <dgm:prSet phldrT="[Текст]"/>
      <dgm:spPr/>
      <dgm:t>
        <a:bodyPr/>
        <a:lstStyle/>
        <a:p>
          <a:r>
            <a:rPr lang="ru-RU" b="1" dirty="0" smtClean="0"/>
            <a:t>капитала</a:t>
          </a:r>
          <a:endParaRPr lang="ru-RU" dirty="0"/>
        </a:p>
      </dgm:t>
    </dgm:pt>
    <dgm:pt modelId="{04599505-FE17-422E-8F49-2619AB583DBA}" type="parTrans" cxnId="{FF44C2A2-392F-4D65-A459-489564A081A6}">
      <dgm:prSet/>
      <dgm:spPr/>
      <dgm:t>
        <a:bodyPr/>
        <a:lstStyle/>
        <a:p>
          <a:endParaRPr lang="ru-RU"/>
        </a:p>
      </dgm:t>
    </dgm:pt>
    <dgm:pt modelId="{86E7DB1C-4FB0-4C37-8FB6-E3FB05C96E6A}" type="sibTrans" cxnId="{FF44C2A2-392F-4D65-A459-489564A081A6}">
      <dgm:prSet/>
      <dgm:spPr/>
      <dgm:t>
        <a:bodyPr/>
        <a:lstStyle/>
        <a:p>
          <a:endParaRPr lang="ru-RU"/>
        </a:p>
      </dgm:t>
    </dgm:pt>
    <dgm:pt modelId="{D4DF3F0D-0A9D-48A2-A018-30CA5DEDE296}">
      <dgm:prSet phldrT="[Текст]"/>
      <dgm:spPr/>
      <dgm:t>
        <a:bodyPr/>
        <a:lstStyle/>
        <a:p>
          <a:r>
            <a:rPr lang="ru-RU" b="1" dirty="0" smtClean="0"/>
            <a:t>рыночная конкуренция</a:t>
          </a:r>
          <a:endParaRPr lang="ru-RU" dirty="0"/>
        </a:p>
      </dgm:t>
    </dgm:pt>
    <dgm:pt modelId="{EE4AA96C-35D0-45DD-B397-E7A0B32B516F}" type="parTrans" cxnId="{B30E75E3-5B67-48C2-8662-E9EE9D00A31E}">
      <dgm:prSet/>
      <dgm:spPr/>
      <dgm:t>
        <a:bodyPr/>
        <a:lstStyle/>
        <a:p>
          <a:endParaRPr lang="ru-RU"/>
        </a:p>
      </dgm:t>
    </dgm:pt>
    <dgm:pt modelId="{6F43E500-0221-4ACD-A0BB-3AF996CFB8B4}" type="sibTrans" cxnId="{B30E75E3-5B67-48C2-8662-E9EE9D00A31E}">
      <dgm:prSet/>
      <dgm:spPr/>
      <dgm:t>
        <a:bodyPr/>
        <a:lstStyle/>
        <a:p>
          <a:endParaRPr lang="ru-RU"/>
        </a:p>
      </dgm:t>
    </dgm:pt>
    <dgm:pt modelId="{B7B0EBE8-CC98-4756-B17B-274F6DBB65D7}">
      <dgm:prSet phldrT="[Текст]"/>
      <dgm:spPr/>
      <dgm:t>
        <a:bodyPr/>
        <a:lstStyle/>
        <a:p>
          <a:r>
            <a:rPr lang="ru-RU" b="1" dirty="0" err="1" smtClean="0"/>
            <a:t>гос</a:t>
          </a:r>
          <a:r>
            <a:rPr lang="ru-RU" b="1" dirty="0" smtClean="0"/>
            <a:t>. регулирование при производстве отдельных видов продукции и в рыночной деятельности</a:t>
          </a:r>
          <a:endParaRPr lang="ru-RU" dirty="0"/>
        </a:p>
      </dgm:t>
    </dgm:pt>
    <dgm:pt modelId="{EF65C684-2352-480F-91B5-B3D88A380C5C}" type="parTrans" cxnId="{85A53C80-5CEF-4A10-9AEE-48D1381738B6}">
      <dgm:prSet/>
      <dgm:spPr/>
      <dgm:t>
        <a:bodyPr/>
        <a:lstStyle/>
        <a:p>
          <a:endParaRPr lang="ru-RU"/>
        </a:p>
      </dgm:t>
    </dgm:pt>
    <dgm:pt modelId="{EC463612-5D7C-4F74-AAC9-310EEE9B51DB}" type="sibTrans" cxnId="{85A53C80-5CEF-4A10-9AEE-48D1381738B6}">
      <dgm:prSet/>
      <dgm:spPr/>
      <dgm:t>
        <a:bodyPr/>
        <a:lstStyle/>
        <a:p>
          <a:endParaRPr lang="ru-RU"/>
        </a:p>
      </dgm:t>
    </dgm:pt>
    <dgm:pt modelId="{3C6FACC1-9289-4FF2-B362-55711E58A031}">
      <dgm:prSet/>
      <dgm:spPr/>
      <dgm:t>
        <a:bodyPr/>
        <a:lstStyle/>
        <a:p>
          <a:r>
            <a:rPr lang="ru-RU" b="1" dirty="0" smtClean="0"/>
            <a:t>труда</a:t>
          </a:r>
          <a:endParaRPr lang="ru-RU" dirty="0"/>
        </a:p>
      </dgm:t>
    </dgm:pt>
    <dgm:pt modelId="{627E66F3-94CC-4DD5-82EA-3138A38E21E8}" type="parTrans" cxnId="{B5ED0E5D-70E8-4EFB-9652-1AAB2FD730D7}">
      <dgm:prSet/>
      <dgm:spPr/>
      <dgm:t>
        <a:bodyPr/>
        <a:lstStyle/>
        <a:p>
          <a:endParaRPr lang="ru-RU"/>
        </a:p>
      </dgm:t>
    </dgm:pt>
    <dgm:pt modelId="{354EDDED-3F39-44EE-9EEA-1D039CFB7E31}" type="sibTrans" cxnId="{B5ED0E5D-70E8-4EFB-9652-1AAB2FD730D7}">
      <dgm:prSet/>
      <dgm:spPr/>
    </dgm:pt>
    <dgm:pt modelId="{8592A704-72C8-4F44-90CF-7DE1FC5B1B28}">
      <dgm:prSet/>
      <dgm:spPr/>
      <dgm:t>
        <a:bodyPr/>
        <a:lstStyle/>
        <a:p>
          <a:r>
            <a:rPr lang="ru-RU" b="1" dirty="0" smtClean="0"/>
            <a:t>товаров</a:t>
          </a:r>
          <a:endParaRPr lang="ru-RU" dirty="0"/>
        </a:p>
      </dgm:t>
    </dgm:pt>
    <dgm:pt modelId="{36B566F6-E11D-4FFD-8E37-41655B3E3CAF}" type="parTrans" cxnId="{94142244-3A94-4795-932A-3C1722A63375}">
      <dgm:prSet/>
      <dgm:spPr/>
      <dgm:t>
        <a:bodyPr/>
        <a:lstStyle/>
        <a:p>
          <a:endParaRPr lang="ru-RU"/>
        </a:p>
      </dgm:t>
    </dgm:pt>
    <dgm:pt modelId="{BFDDEA38-DC7D-47FB-97C9-8CF1AA187AE7}" type="sibTrans" cxnId="{94142244-3A94-4795-932A-3C1722A63375}">
      <dgm:prSet/>
      <dgm:spPr/>
    </dgm:pt>
    <dgm:pt modelId="{6C47F63D-AE89-43F4-AF5E-EBB5CF288C54}">
      <dgm:prSet/>
      <dgm:spPr/>
      <dgm:t>
        <a:bodyPr/>
        <a:lstStyle/>
        <a:p>
          <a:r>
            <a:rPr lang="ru-RU" b="1" dirty="0" smtClean="0"/>
            <a:t>услуг</a:t>
          </a:r>
          <a:endParaRPr lang="ru-RU" dirty="0"/>
        </a:p>
      </dgm:t>
    </dgm:pt>
    <dgm:pt modelId="{99D419F2-638B-41EE-885D-27BDDCE091D4}" type="parTrans" cxnId="{60D340A8-1AED-4A78-86A3-BC3657FFA1AD}">
      <dgm:prSet/>
      <dgm:spPr/>
      <dgm:t>
        <a:bodyPr/>
        <a:lstStyle/>
        <a:p>
          <a:endParaRPr lang="ru-RU"/>
        </a:p>
      </dgm:t>
    </dgm:pt>
    <dgm:pt modelId="{5F152BF0-8F6E-41E6-9278-3C7E4B3E8DA4}" type="sibTrans" cxnId="{60D340A8-1AED-4A78-86A3-BC3657FFA1AD}">
      <dgm:prSet/>
      <dgm:spPr/>
    </dgm:pt>
    <dgm:pt modelId="{2CC29F35-1BC0-4951-B273-E60F8328A842}" type="pres">
      <dgm:prSet presAssocID="{A018D994-536F-472E-AB64-1AAFD7DE89F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315959A-1E8F-4603-AFC6-2353BE13E020}" type="pres">
      <dgm:prSet presAssocID="{964A583D-97FA-4758-BCD9-07E85A29E72D}" presName="root1" presStyleCnt="0"/>
      <dgm:spPr/>
    </dgm:pt>
    <dgm:pt modelId="{F91154AB-4F7C-4962-A1AC-6E689B946531}" type="pres">
      <dgm:prSet presAssocID="{964A583D-97FA-4758-BCD9-07E85A29E72D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1AF737-2180-40DA-ABD0-715A314C530E}" type="pres">
      <dgm:prSet presAssocID="{964A583D-97FA-4758-BCD9-07E85A29E72D}" presName="level2hierChild" presStyleCnt="0"/>
      <dgm:spPr/>
    </dgm:pt>
    <dgm:pt modelId="{B28086FC-EF97-4299-BEF2-449D621FF2AD}" type="pres">
      <dgm:prSet presAssocID="{2F9704D0-A376-49B1-A3C1-40DAC9554ED7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AABDDF5C-BBC6-48CE-BD61-17408D1A1282}" type="pres">
      <dgm:prSet presAssocID="{2F9704D0-A376-49B1-A3C1-40DAC9554ED7}" presName="connTx" presStyleLbl="parChTrans1D2" presStyleIdx="0" presStyleCnt="4"/>
      <dgm:spPr/>
      <dgm:t>
        <a:bodyPr/>
        <a:lstStyle/>
        <a:p>
          <a:endParaRPr lang="ru-RU"/>
        </a:p>
      </dgm:t>
    </dgm:pt>
    <dgm:pt modelId="{BBFEE609-A298-44AB-B2FE-843807CB99E4}" type="pres">
      <dgm:prSet presAssocID="{382D09EA-863F-42CE-970A-ADC5EEE33691}" presName="root2" presStyleCnt="0"/>
      <dgm:spPr/>
    </dgm:pt>
    <dgm:pt modelId="{18B0E8F6-2E5A-420A-A37D-DD29A8FD578B}" type="pres">
      <dgm:prSet presAssocID="{382D09EA-863F-42CE-970A-ADC5EEE33691}" presName="LevelTwoTextNode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4A6DDBB-E758-4A71-9877-244D3C079938}" type="pres">
      <dgm:prSet presAssocID="{382D09EA-863F-42CE-970A-ADC5EEE33691}" presName="level3hierChild" presStyleCnt="0"/>
      <dgm:spPr/>
    </dgm:pt>
    <dgm:pt modelId="{B356184B-7CBE-475D-9695-E012CBE56434}" type="pres">
      <dgm:prSet presAssocID="{037FF1E0-8B2B-4F17-92C1-E12BA6903562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111ECCF3-7DAF-4088-B18B-4B31FA47B308}" type="pres">
      <dgm:prSet presAssocID="{037FF1E0-8B2B-4F17-92C1-E12BA6903562}" presName="connTx" presStyleLbl="parChTrans1D2" presStyleIdx="1" presStyleCnt="4"/>
      <dgm:spPr/>
      <dgm:t>
        <a:bodyPr/>
        <a:lstStyle/>
        <a:p>
          <a:endParaRPr lang="ru-RU"/>
        </a:p>
      </dgm:t>
    </dgm:pt>
    <dgm:pt modelId="{9AB00D04-8A22-4C97-AC8F-C074C0958B29}" type="pres">
      <dgm:prSet presAssocID="{9C0BD417-2814-48DF-AF6A-82B84EF6B406}" presName="root2" presStyleCnt="0"/>
      <dgm:spPr/>
    </dgm:pt>
    <dgm:pt modelId="{7474FA7E-BB30-4CF1-85EE-B1041BE70471}" type="pres">
      <dgm:prSet presAssocID="{9C0BD417-2814-48DF-AF6A-82B84EF6B406}" presName="LevelTwoTextNode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244C69-8DBF-4044-BC60-4C9451E16CBE}" type="pres">
      <dgm:prSet presAssocID="{9C0BD417-2814-48DF-AF6A-82B84EF6B406}" presName="level3hierChild" presStyleCnt="0"/>
      <dgm:spPr/>
    </dgm:pt>
    <dgm:pt modelId="{4EDCAB7D-A5E4-497F-97A8-263F18BF7026}" type="pres">
      <dgm:prSet presAssocID="{04599505-FE17-422E-8F49-2619AB583DBA}" presName="conn2-1" presStyleLbl="parChTrans1D3" presStyleIdx="0" presStyleCnt="4"/>
      <dgm:spPr/>
      <dgm:t>
        <a:bodyPr/>
        <a:lstStyle/>
        <a:p>
          <a:endParaRPr lang="ru-RU"/>
        </a:p>
      </dgm:t>
    </dgm:pt>
    <dgm:pt modelId="{84225DD9-6784-46DA-B0CA-EF4849C8A500}" type="pres">
      <dgm:prSet presAssocID="{04599505-FE17-422E-8F49-2619AB583DBA}" presName="connTx" presStyleLbl="parChTrans1D3" presStyleIdx="0" presStyleCnt="4"/>
      <dgm:spPr/>
      <dgm:t>
        <a:bodyPr/>
        <a:lstStyle/>
        <a:p>
          <a:endParaRPr lang="ru-RU"/>
        </a:p>
      </dgm:t>
    </dgm:pt>
    <dgm:pt modelId="{F76D6FD9-E3BD-44A8-B194-B72E7FAA1F6A}" type="pres">
      <dgm:prSet presAssocID="{686E8FF4-2EF3-4EC9-94C7-911F9F0EF180}" presName="root2" presStyleCnt="0"/>
      <dgm:spPr/>
    </dgm:pt>
    <dgm:pt modelId="{655E1ECC-5276-476D-A9EB-2C1F2B243A5D}" type="pres">
      <dgm:prSet presAssocID="{686E8FF4-2EF3-4EC9-94C7-911F9F0EF180}" presName="LevelTwoTextNode" presStyleLbl="node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24D8A8-C858-4B10-AA20-3E9FE5F18670}" type="pres">
      <dgm:prSet presAssocID="{686E8FF4-2EF3-4EC9-94C7-911F9F0EF180}" presName="level3hierChild" presStyleCnt="0"/>
      <dgm:spPr/>
    </dgm:pt>
    <dgm:pt modelId="{DCCFC276-4C73-404D-B944-A62A3D684893}" type="pres">
      <dgm:prSet presAssocID="{627E66F3-94CC-4DD5-82EA-3138A38E21E8}" presName="conn2-1" presStyleLbl="parChTrans1D3" presStyleIdx="1" presStyleCnt="4"/>
      <dgm:spPr/>
      <dgm:t>
        <a:bodyPr/>
        <a:lstStyle/>
        <a:p>
          <a:endParaRPr lang="ru-RU"/>
        </a:p>
      </dgm:t>
    </dgm:pt>
    <dgm:pt modelId="{68770267-C832-4EF7-828A-FBD07057470A}" type="pres">
      <dgm:prSet presAssocID="{627E66F3-94CC-4DD5-82EA-3138A38E21E8}" presName="connTx" presStyleLbl="parChTrans1D3" presStyleIdx="1" presStyleCnt="4"/>
      <dgm:spPr/>
      <dgm:t>
        <a:bodyPr/>
        <a:lstStyle/>
        <a:p>
          <a:endParaRPr lang="ru-RU"/>
        </a:p>
      </dgm:t>
    </dgm:pt>
    <dgm:pt modelId="{BC81730E-864C-4420-A1D3-09D7F125617E}" type="pres">
      <dgm:prSet presAssocID="{3C6FACC1-9289-4FF2-B362-55711E58A031}" presName="root2" presStyleCnt="0"/>
      <dgm:spPr/>
    </dgm:pt>
    <dgm:pt modelId="{D603A911-C944-45E5-BA8A-1B1DABAB066C}" type="pres">
      <dgm:prSet presAssocID="{3C6FACC1-9289-4FF2-B362-55711E58A031}" presName="LevelTwoTextNode" presStyleLbl="node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131DAD3-0CF6-42A6-85EE-1F2221D8376C}" type="pres">
      <dgm:prSet presAssocID="{3C6FACC1-9289-4FF2-B362-55711E58A031}" presName="level3hierChild" presStyleCnt="0"/>
      <dgm:spPr/>
    </dgm:pt>
    <dgm:pt modelId="{A8CA47B2-8808-471B-91D1-047F717758D6}" type="pres">
      <dgm:prSet presAssocID="{36B566F6-E11D-4FFD-8E37-41655B3E3CAF}" presName="conn2-1" presStyleLbl="parChTrans1D3" presStyleIdx="2" presStyleCnt="4"/>
      <dgm:spPr/>
      <dgm:t>
        <a:bodyPr/>
        <a:lstStyle/>
        <a:p>
          <a:endParaRPr lang="ru-RU"/>
        </a:p>
      </dgm:t>
    </dgm:pt>
    <dgm:pt modelId="{F4EA46A9-7E2E-4F9E-9D9A-05CFDD3F9EF8}" type="pres">
      <dgm:prSet presAssocID="{36B566F6-E11D-4FFD-8E37-41655B3E3CAF}" presName="connTx" presStyleLbl="parChTrans1D3" presStyleIdx="2" presStyleCnt="4"/>
      <dgm:spPr/>
      <dgm:t>
        <a:bodyPr/>
        <a:lstStyle/>
        <a:p>
          <a:endParaRPr lang="ru-RU"/>
        </a:p>
      </dgm:t>
    </dgm:pt>
    <dgm:pt modelId="{B40F933B-6278-4DF0-A15F-325A303593C3}" type="pres">
      <dgm:prSet presAssocID="{8592A704-72C8-4F44-90CF-7DE1FC5B1B28}" presName="root2" presStyleCnt="0"/>
      <dgm:spPr/>
    </dgm:pt>
    <dgm:pt modelId="{0D6C56AF-5F5F-4D3A-98D3-1CEF448220B0}" type="pres">
      <dgm:prSet presAssocID="{8592A704-72C8-4F44-90CF-7DE1FC5B1B28}" presName="LevelTwoTextNode" presStyleLbl="node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33934D-3F86-4B2B-BA5C-E7B3080225D4}" type="pres">
      <dgm:prSet presAssocID="{8592A704-72C8-4F44-90CF-7DE1FC5B1B28}" presName="level3hierChild" presStyleCnt="0"/>
      <dgm:spPr/>
    </dgm:pt>
    <dgm:pt modelId="{7FCA45F1-B155-4A66-995E-EFDD7A54C662}" type="pres">
      <dgm:prSet presAssocID="{99D419F2-638B-41EE-885D-27BDDCE091D4}" presName="conn2-1" presStyleLbl="parChTrans1D3" presStyleIdx="3" presStyleCnt="4"/>
      <dgm:spPr/>
      <dgm:t>
        <a:bodyPr/>
        <a:lstStyle/>
        <a:p>
          <a:endParaRPr lang="ru-RU"/>
        </a:p>
      </dgm:t>
    </dgm:pt>
    <dgm:pt modelId="{2C39087E-D96D-4311-AD7C-62C18AC54AC4}" type="pres">
      <dgm:prSet presAssocID="{99D419F2-638B-41EE-885D-27BDDCE091D4}" presName="connTx" presStyleLbl="parChTrans1D3" presStyleIdx="3" presStyleCnt="4"/>
      <dgm:spPr/>
      <dgm:t>
        <a:bodyPr/>
        <a:lstStyle/>
        <a:p>
          <a:endParaRPr lang="ru-RU"/>
        </a:p>
      </dgm:t>
    </dgm:pt>
    <dgm:pt modelId="{EC28BD6A-292D-4403-8219-5BCCBE07BCDE}" type="pres">
      <dgm:prSet presAssocID="{6C47F63D-AE89-43F4-AF5E-EBB5CF288C54}" presName="root2" presStyleCnt="0"/>
      <dgm:spPr/>
    </dgm:pt>
    <dgm:pt modelId="{BEA3A280-59C3-4EEC-8E89-7702596C9893}" type="pres">
      <dgm:prSet presAssocID="{6C47F63D-AE89-43F4-AF5E-EBB5CF288C54}" presName="LevelTwoTextNode" presStyleLbl="node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78D37FA-CF35-4A58-A33D-97FDBA36ECB9}" type="pres">
      <dgm:prSet presAssocID="{6C47F63D-AE89-43F4-AF5E-EBB5CF288C54}" presName="level3hierChild" presStyleCnt="0"/>
      <dgm:spPr/>
    </dgm:pt>
    <dgm:pt modelId="{DD171482-EC71-45C2-A901-3149973E4C0E}" type="pres">
      <dgm:prSet presAssocID="{EE4AA96C-35D0-45DD-B397-E7A0B32B516F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3F93E0DE-C4FF-484B-8BA5-E2A10324B2A4}" type="pres">
      <dgm:prSet presAssocID="{EE4AA96C-35D0-45DD-B397-E7A0B32B516F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940500C-BE5F-49C3-9EF7-3F77CCF50E09}" type="pres">
      <dgm:prSet presAssocID="{D4DF3F0D-0A9D-48A2-A018-30CA5DEDE296}" presName="root2" presStyleCnt="0"/>
      <dgm:spPr/>
    </dgm:pt>
    <dgm:pt modelId="{B504A922-7D44-4D64-9C94-70C76A971E1E}" type="pres">
      <dgm:prSet presAssocID="{D4DF3F0D-0A9D-48A2-A018-30CA5DEDE296}" presName="LevelTwoTextNode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35AC0A9-B945-4C1D-A1B4-642F01F08955}" type="pres">
      <dgm:prSet presAssocID="{D4DF3F0D-0A9D-48A2-A018-30CA5DEDE296}" presName="level3hierChild" presStyleCnt="0"/>
      <dgm:spPr/>
    </dgm:pt>
    <dgm:pt modelId="{EF0ADC96-B479-43E7-BB4C-0ECD09A128A8}" type="pres">
      <dgm:prSet presAssocID="{EF65C684-2352-480F-91B5-B3D88A380C5C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4218FCCA-FD8B-4085-991C-4DCB6B26C030}" type="pres">
      <dgm:prSet presAssocID="{EF65C684-2352-480F-91B5-B3D88A380C5C}" presName="connTx" presStyleLbl="parChTrans1D2" presStyleIdx="3" presStyleCnt="4"/>
      <dgm:spPr/>
      <dgm:t>
        <a:bodyPr/>
        <a:lstStyle/>
        <a:p>
          <a:endParaRPr lang="ru-RU"/>
        </a:p>
      </dgm:t>
    </dgm:pt>
    <dgm:pt modelId="{D2B89ACA-5C67-4B7A-94D4-5F3EB806FDA4}" type="pres">
      <dgm:prSet presAssocID="{B7B0EBE8-CC98-4756-B17B-274F6DBB65D7}" presName="root2" presStyleCnt="0"/>
      <dgm:spPr/>
    </dgm:pt>
    <dgm:pt modelId="{4AB1FEDB-3555-4457-8629-7706F7E56BCD}" type="pres">
      <dgm:prSet presAssocID="{B7B0EBE8-CC98-4756-B17B-274F6DBB65D7}" presName="LevelTwoTextNode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12D691-341D-4C37-BF4E-0D3AAE1AE42E}" type="pres">
      <dgm:prSet presAssocID="{B7B0EBE8-CC98-4756-B17B-274F6DBB65D7}" presName="level3hierChild" presStyleCnt="0"/>
      <dgm:spPr/>
    </dgm:pt>
  </dgm:ptLst>
  <dgm:cxnLst>
    <dgm:cxn modelId="{94142244-3A94-4795-932A-3C1722A63375}" srcId="{9C0BD417-2814-48DF-AF6A-82B84EF6B406}" destId="{8592A704-72C8-4F44-90CF-7DE1FC5B1B28}" srcOrd="2" destOrd="0" parTransId="{36B566F6-E11D-4FFD-8E37-41655B3E3CAF}" sibTransId="{BFDDEA38-DC7D-47FB-97C9-8CF1AA187AE7}"/>
    <dgm:cxn modelId="{0586E0E6-EA89-4697-B4EB-6924DACB97DF}" srcId="{A018D994-536F-472E-AB64-1AAFD7DE89F1}" destId="{964A583D-97FA-4758-BCD9-07E85A29E72D}" srcOrd="0" destOrd="0" parTransId="{00813EE6-3BF7-4648-B7D3-62886926B5F2}" sibTransId="{1FA513A7-8181-4ED1-A9EC-D76C985C3FB8}"/>
    <dgm:cxn modelId="{32A161F2-A0BC-4CE6-9A5B-1F4697E3946D}" srcId="{964A583D-97FA-4758-BCD9-07E85A29E72D}" destId="{9C0BD417-2814-48DF-AF6A-82B84EF6B406}" srcOrd="1" destOrd="0" parTransId="{037FF1E0-8B2B-4F17-92C1-E12BA6903562}" sibTransId="{2E5BD997-FB9A-467B-9637-E8D34948CE84}"/>
    <dgm:cxn modelId="{97A3FC7B-97A7-40B4-872E-B06320EC0CC3}" type="presOf" srcId="{EF65C684-2352-480F-91B5-B3D88A380C5C}" destId="{EF0ADC96-B479-43E7-BB4C-0ECD09A128A8}" srcOrd="0" destOrd="0" presId="urn:microsoft.com/office/officeart/2005/8/layout/hierarchy2"/>
    <dgm:cxn modelId="{FF44C2A2-392F-4D65-A459-489564A081A6}" srcId="{9C0BD417-2814-48DF-AF6A-82B84EF6B406}" destId="{686E8FF4-2EF3-4EC9-94C7-911F9F0EF180}" srcOrd="0" destOrd="0" parTransId="{04599505-FE17-422E-8F49-2619AB583DBA}" sibTransId="{86E7DB1C-4FB0-4C37-8FB6-E3FB05C96E6A}"/>
    <dgm:cxn modelId="{B30E75E3-5B67-48C2-8662-E9EE9D00A31E}" srcId="{964A583D-97FA-4758-BCD9-07E85A29E72D}" destId="{D4DF3F0D-0A9D-48A2-A018-30CA5DEDE296}" srcOrd="2" destOrd="0" parTransId="{EE4AA96C-35D0-45DD-B397-E7A0B32B516F}" sibTransId="{6F43E500-0221-4ACD-A0BB-3AF996CFB8B4}"/>
    <dgm:cxn modelId="{D0AB0753-394A-4776-A8BB-42A9475094CA}" type="presOf" srcId="{D4DF3F0D-0A9D-48A2-A018-30CA5DEDE296}" destId="{B504A922-7D44-4D64-9C94-70C76A971E1E}" srcOrd="0" destOrd="0" presId="urn:microsoft.com/office/officeart/2005/8/layout/hierarchy2"/>
    <dgm:cxn modelId="{D7F7D177-DFA7-4CC7-A483-7295250EBE79}" type="presOf" srcId="{04599505-FE17-422E-8F49-2619AB583DBA}" destId="{84225DD9-6784-46DA-B0CA-EF4849C8A500}" srcOrd="1" destOrd="0" presId="urn:microsoft.com/office/officeart/2005/8/layout/hierarchy2"/>
    <dgm:cxn modelId="{CEB40336-41F3-4F5E-B51D-33EAA5CE47D4}" type="presOf" srcId="{037FF1E0-8B2B-4F17-92C1-E12BA6903562}" destId="{B356184B-7CBE-475D-9695-E012CBE56434}" srcOrd="0" destOrd="0" presId="urn:microsoft.com/office/officeart/2005/8/layout/hierarchy2"/>
    <dgm:cxn modelId="{43A6639A-9D09-40E1-AC13-CA5D22809EE4}" type="presOf" srcId="{686E8FF4-2EF3-4EC9-94C7-911F9F0EF180}" destId="{655E1ECC-5276-476D-A9EB-2C1F2B243A5D}" srcOrd="0" destOrd="0" presId="urn:microsoft.com/office/officeart/2005/8/layout/hierarchy2"/>
    <dgm:cxn modelId="{A7415708-DD31-4CD4-9EAD-D49AF2188BAB}" srcId="{964A583D-97FA-4758-BCD9-07E85A29E72D}" destId="{382D09EA-863F-42CE-970A-ADC5EEE33691}" srcOrd="0" destOrd="0" parTransId="{2F9704D0-A376-49B1-A3C1-40DAC9554ED7}" sibTransId="{C2F239C1-93BF-43C3-B01D-0A267B2F3DAF}"/>
    <dgm:cxn modelId="{85A53C80-5CEF-4A10-9AEE-48D1381738B6}" srcId="{964A583D-97FA-4758-BCD9-07E85A29E72D}" destId="{B7B0EBE8-CC98-4756-B17B-274F6DBB65D7}" srcOrd="3" destOrd="0" parTransId="{EF65C684-2352-480F-91B5-B3D88A380C5C}" sibTransId="{EC463612-5D7C-4F74-AAC9-310EEE9B51DB}"/>
    <dgm:cxn modelId="{3935BAD1-FF82-46D1-9737-E25AE77EFFA9}" type="presOf" srcId="{EF65C684-2352-480F-91B5-B3D88A380C5C}" destId="{4218FCCA-FD8B-4085-991C-4DCB6B26C030}" srcOrd="1" destOrd="0" presId="urn:microsoft.com/office/officeart/2005/8/layout/hierarchy2"/>
    <dgm:cxn modelId="{B5ED0E5D-70E8-4EFB-9652-1AAB2FD730D7}" srcId="{9C0BD417-2814-48DF-AF6A-82B84EF6B406}" destId="{3C6FACC1-9289-4FF2-B362-55711E58A031}" srcOrd="1" destOrd="0" parTransId="{627E66F3-94CC-4DD5-82EA-3138A38E21E8}" sibTransId="{354EDDED-3F39-44EE-9EEA-1D039CFB7E31}"/>
    <dgm:cxn modelId="{DC510A4B-BE1E-4E78-997F-35E0A976172D}" type="presOf" srcId="{3C6FACC1-9289-4FF2-B362-55711E58A031}" destId="{D603A911-C944-45E5-BA8A-1B1DABAB066C}" srcOrd="0" destOrd="0" presId="urn:microsoft.com/office/officeart/2005/8/layout/hierarchy2"/>
    <dgm:cxn modelId="{457D8E6F-5597-4C2D-A648-34126238117F}" type="presOf" srcId="{9C0BD417-2814-48DF-AF6A-82B84EF6B406}" destId="{7474FA7E-BB30-4CF1-85EE-B1041BE70471}" srcOrd="0" destOrd="0" presId="urn:microsoft.com/office/officeart/2005/8/layout/hierarchy2"/>
    <dgm:cxn modelId="{1697DD66-7003-4E9B-810A-33C490BE700F}" type="presOf" srcId="{6C47F63D-AE89-43F4-AF5E-EBB5CF288C54}" destId="{BEA3A280-59C3-4EEC-8E89-7702596C9893}" srcOrd="0" destOrd="0" presId="urn:microsoft.com/office/officeart/2005/8/layout/hierarchy2"/>
    <dgm:cxn modelId="{1DD1DA62-DC7F-4A09-8E63-08F8DE7B49BA}" type="presOf" srcId="{964A583D-97FA-4758-BCD9-07E85A29E72D}" destId="{F91154AB-4F7C-4962-A1AC-6E689B946531}" srcOrd="0" destOrd="0" presId="urn:microsoft.com/office/officeart/2005/8/layout/hierarchy2"/>
    <dgm:cxn modelId="{F0F732C3-4424-4256-A7F7-50DDE7362F72}" type="presOf" srcId="{B7B0EBE8-CC98-4756-B17B-274F6DBB65D7}" destId="{4AB1FEDB-3555-4457-8629-7706F7E56BCD}" srcOrd="0" destOrd="0" presId="urn:microsoft.com/office/officeart/2005/8/layout/hierarchy2"/>
    <dgm:cxn modelId="{4B781215-6007-4CC6-BCD5-5557CAB326F9}" type="presOf" srcId="{36B566F6-E11D-4FFD-8E37-41655B3E3CAF}" destId="{F4EA46A9-7E2E-4F9E-9D9A-05CFDD3F9EF8}" srcOrd="1" destOrd="0" presId="urn:microsoft.com/office/officeart/2005/8/layout/hierarchy2"/>
    <dgm:cxn modelId="{60D340A8-1AED-4A78-86A3-BC3657FFA1AD}" srcId="{9C0BD417-2814-48DF-AF6A-82B84EF6B406}" destId="{6C47F63D-AE89-43F4-AF5E-EBB5CF288C54}" srcOrd="3" destOrd="0" parTransId="{99D419F2-638B-41EE-885D-27BDDCE091D4}" sibTransId="{5F152BF0-8F6E-41E6-9278-3C7E4B3E8DA4}"/>
    <dgm:cxn modelId="{4A8D09B8-6F53-445D-A719-8F2A50AA5393}" type="presOf" srcId="{382D09EA-863F-42CE-970A-ADC5EEE33691}" destId="{18B0E8F6-2E5A-420A-A37D-DD29A8FD578B}" srcOrd="0" destOrd="0" presId="urn:microsoft.com/office/officeart/2005/8/layout/hierarchy2"/>
    <dgm:cxn modelId="{E7ABCE86-1256-4D88-AB87-EE4A56D87FA9}" type="presOf" srcId="{8592A704-72C8-4F44-90CF-7DE1FC5B1B28}" destId="{0D6C56AF-5F5F-4D3A-98D3-1CEF448220B0}" srcOrd="0" destOrd="0" presId="urn:microsoft.com/office/officeart/2005/8/layout/hierarchy2"/>
    <dgm:cxn modelId="{D938D7CC-E9E6-45C5-ADE0-6B01E43DC6F2}" type="presOf" srcId="{04599505-FE17-422E-8F49-2619AB583DBA}" destId="{4EDCAB7D-A5E4-497F-97A8-263F18BF7026}" srcOrd="0" destOrd="0" presId="urn:microsoft.com/office/officeart/2005/8/layout/hierarchy2"/>
    <dgm:cxn modelId="{E8793422-3219-4858-88FB-A7FCC436945A}" type="presOf" srcId="{EE4AA96C-35D0-45DD-B397-E7A0B32B516F}" destId="{DD171482-EC71-45C2-A901-3149973E4C0E}" srcOrd="0" destOrd="0" presId="urn:microsoft.com/office/officeart/2005/8/layout/hierarchy2"/>
    <dgm:cxn modelId="{FD3146E4-BEBF-4B02-B09E-836E63A52682}" type="presOf" srcId="{36B566F6-E11D-4FFD-8E37-41655B3E3CAF}" destId="{A8CA47B2-8808-471B-91D1-047F717758D6}" srcOrd="0" destOrd="0" presId="urn:microsoft.com/office/officeart/2005/8/layout/hierarchy2"/>
    <dgm:cxn modelId="{D34864AA-47DB-494C-A4EC-A1EF139DEB15}" type="presOf" srcId="{037FF1E0-8B2B-4F17-92C1-E12BA6903562}" destId="{111ECCF3-7DAF-4088-B18B-4B31FA47B308}" srcOrd="1" destOrd="0" presId="urn:microsoft.com/office/officeart/2005/8/layout/hierarchy2"/>
    <dgm:cxn modelId="{F24B1E3D-102C-4180-BE05-8A9C3BB7E76D}" type="presOf" srcId="{EE4AA96C-35D0-45DD-B397-E7A0B32B516F}" destId="{3F93E0DE-C4FF-484B-8BA5-E2A10324B2A4}" srcOrd="1" destOrd="0" presId="urn:microsoft.com/office/officeart/2005/8/layout/hierarchy2"/>
    <dgm:cxn modelId="{8101FD17-BC41-4199-BE20-9B58A6BC5174}" type="presOf" srcId="{A018D994-536F-472E-AB64-1AAFD7DE89F1}" destId="{2CC29F35-1BC0-4951-B273-E60F8328A842}" srcOrd="0" destOrd="0" presId="urn:microsoft.com/office/officeart/2005/8/layout/hierarchy2"/>
    <dgm:cxn modelId="{C80C2932-2072-435F-829E-86E0A3E68073}" type="presOf" srcId="{99D419F2-638B-41EE-885D-27BDDCE091D4}" destId="{2C39087E-D96D-4311-AD7C-62C18AC54AC4}" srcOrd="1" destOrd="0" presId="urn:microsoft.com/office/officeart/2005/8/layout/hierarchy2"/>
    <dgm:cxn modelId="{825EA7B0-6C26-4E91-8D0A-E85138A67035}" type="presOf" srcId="{2F9704D0-A376-49B1-A3C1-40DAC9554ED7}" destId="{B28086FC-EF97-4299-BEF2-449D621FF2AD}" srcOrd="0" destOrd="0" presId="urn:microsoft.com/office/officeart/2005/8/layout/hierarchy2"/>
    <dgm:cxn modelId="{495E07D0-8C19-4D95-9C8A-70031F473256}" type="presOf" srcId="{627E66F3-94CC-4DD5-82EA-3138A38E21E8}" destId="{DCCFC276-4C73-404D-B944-A62A3D684893}" srcOrd="0" destOrd="0" presId="urn:microsoft.com/office/officeart/2005/8/layout/hierarchy2"/>
    <dgm:cxn modelId="{07E6C853-69BB-48E5-9801-84759701FE69}" type="presOf" srcId="{2F9704D0-A376-49B1-A3C1-40DAC9554ED7}" destId="{AABDDF5C-BBC6-48CE-BD61-17408D1A1282}" srcOrd="1" destOrd="0" presId="urn:microsoft.com/office/officeart/2005/8/layout/hierarchy2"/>
    <dgm:cxn modelId="{531B4A29-E64B-4119-8C92-30274775B6D9}" type="presOf" srcId="{627E66F3-94CC-4DD5-82EA-3138A38E21E8}" destId="{68770267-C832-4EF7-828A-FBD07057470A}" srcOrd="1" destOrd="0" presId="urn:microsoft.com/office/officeart/2005/8/layout/hierarchy2"/>
    <dgm:cxn modelId="{CED81D75-E08A-485B-8B97-75654A22FB7B}" type="presOf" srcId="{99D419F2-638B-41EE-885D-27BDDCE091D4}" destId="{7FCA45F1-B155-4A66-995E-EFDD7A54C662}" srcOrd="0" destOrd="0" presId="urn:microsoft.com/office/officeart/2005/8/layout/hierarchy2"/>
    <dgm:cxn modelId="{9EC20439-7F78-477D-9A17-442B95DFB8A5}" type="presParOf" srcId="{2CC29F35-1BC0-4951-B273-E60F8328A842}" destId="{D315959A-1E8F-4603-AFC6-2353BE13E020}" srcOrd="0" destOrd="0" presId="urn:microsoft.com/office/officeart/2005/8/layout/hierarchy2"/>
    <dgm:cxn modelId="{57AD48D5-BCEE-4F81-AE9E-DEBB092CA726}" type="presParOf" srcId="{D315959A-1E8F-4603-AFC6-2353BE13E020}" destId="{F91154AB-4F7C-4962-A1AC-6E689B946531}" srcOrd="0" destOrd="0" presId="urn:microsoft.com/office/officeart/2005/8/layout/hierarchy2"/>
    <dgm:cxn modelId="{940CB98B-C7F3-4BCF-9160-4FAE2ABA733B}" type="presParOf" srcId="{D315959A-1E8F-4603-AFC6-2353BE13E020}" destId="{A31AF737-2180-40DA-ABD0-715A314C530E}" srcOrd="1" destOrd="0" presId="urn:microsoft.com/office/officeart/2005/8/layout/hierarchy2"/>
    <dgm:cxn modelId="{7BC24685-1BE9-435B-89EB-55F88C4CF3F3}" type="presParOf" srcId="{A31AF737-2180-40DA-ABD0-715A314C530E}" destId="{B28086FC-EF97-4299-BEF2-449D621FF2AD}" srcOrd="0" destOrd="0" presId="urn:microsoft.com/office/officeart/2005/8/layout/hierarchy2"/>
    <dgm:cxn modelId="{C25D7FD0-8378-414A-AC77-BCE849854E85}" type="presParOf" srcId="{B28086FC-EF97-4299-BEF2-449D621FF2AD}" destId="{AABDDF5C-BBC6-48CE-BD61-17408D1A1282}" srcOrd="0" destOrd="0" presId="urn:microsoft.com/office/officeart/2005/8/layout/hierarchy2"/>
    <dgm:cxn modelId="{6F86FE69-441D-4250-9A2E-D3810441F7F0}" type="presParOf" srcId="{A31AF737-2180-40DA-ABD0-715A314C530E}" destId="{BBFEE609-A298-44AB-B2FE-843807CB99E4}" srcOrd="1" destOrd="0" presId="urn:microsoft.com/office/officeart/2005/8/layout/hierarchy2"/>
    <dgm:cxn modelId="{F7133AD2-C79E-475C-9E37-0DF7D0FABC7B}" type="presParOf" srcId="{BBFEE609-A298-44AB-B2FE-843807CB99E4}" destId="{18B0E8F6-2E5A-420A-A37D-DD29A8FD578B}" srcOrd="0" destOrd="0" presId="urn:microsoft.com/office/officeart/2005/8/layout/hierarchy2"/>
    <dgm:cxn modelId="{13BE4158-C0DF-4DD5-BB63-6464FF061982}" type="presParOf" srcId="{BBFEE609-A298-44AB-B2FE-843807CB99E4}" destId="{84A6DDBB-E758-4A71-9877-244D3C079938}" srcOrd="1" destOrd="0" presId="urn:microsoft.com/office/officeart/2005/8/layout/hierarchy2"/>
    <dgm:cxn modelId="{36873C35-5DBA-44A7-9EA8-5371E6969BEA}" type="presParOf" srcId="{A31AF737-2180-40DA-ABD0-715A314C530E}" destId="{B356184B-7CBE-475D-9695-E012CBE56434}" srcOrd="2" destOrd="0" presId="urn:microsoft.com/office/officeart/2005/8/layout/hierarchy2"/>
    <dgm:cxn modelId="{7AD5EF4B-AC01-4A44-B052-8247EAC2C92C}" type="presParOf" srcId="{B356184B-7CBE-475D-9695-E012CBE56434}" destId="{111ECCF3-7DAF-4088-B18B-4B31FA47B308}" srcOrd="0" destOrd="0" presId="urn:microsoft.com/office/officeart/2005/8/layout/hierarchy2"/>
    <dgm:cxn modelId="{D015F8BD-4DA3-4337-A018-82C57F66CD6C}" type="presParOf" srcId="{A31AF737-2180-40DA-ABD0-715A314C530E}" destId="{9AB00D04-8A22-4C97-AC8F-C074C0958B29}" srcOrd="3" destOrd="0" presId="urn:microsoft.com/office/officeart/2005/8/layout/hierarchy2"/>
    <dgm:cxn modelId="{E3832A6E-846A-4182-A975-77C8162BABC1}" type="presParOf" srcId="{9AB00D04-8A22-4C97-AC8F-C074C0958B29}" destId="{7474FA7E-BB30-4CF1-85EE-B1041BE70471}" srcOrd="0" destOrd="0" presId="urn:microsoft.com/office/officeart/2005/8/layout/hierarchy2"/>
    <dgm:cxn modelId="{65BB064E-6377-4538-A398-72AC510739FE}" type="presParOf" srcId="{9AB00D04-8A22-4C97-AC8F-C074C0958B29}" destId="{F6244C69-8DBF-4044-BC60-4C9451E16CBE}" srcOrd="1" destOrd="0" presId="urn:microsoft.com/office/officeart/2005/8/layout/hierarchy2"/>
    <dgm:cxn modelId="{2E237944-008F-43EA-813F-CBDBA2DB4A64}" type="presParOf" srcId="{F6244C69-8DBF-4044-BC60-4C9451E16CBE}" destId="{4EDCAB7D-A5E4-497F-97A8-263F18BF7026}" srcOrd="0" destOrd="0" presId="urn:microsoft.com/office/officeart/2005/8/layout/hierarchy2"/>
    <dgm:cxn modelId="{987C4478-3F3F-4586-A985-2A8E0D9BD028}" type="presParOf" srcId="{4EDCAB7D-A5E4-497F-97A8-263F18BF7026}" destId="{84225DD9-6784-46DA-B0CA-EF4849C8A500}" srcOrd="0" destOrd="0" presId="urn:microsoft.com/office/officeart/2005/8/layout/hierarchy2"/>
    <dgm:cxn modelId="{D463D404-169E-4035-8478-E30386B6677C}" type="presParOf" srcId="{F6244C69-8DBF-4044-BC60-4C9451E16CBE}" destId="{F76D6FD9-E3BD-44A8-B194-B72E7FAA1F6A}" srcOrd="1" destOrd="0" presId="urn:microsoft.com/office/officeart/2005/8/layout/hierarchy2"/>
    <dgm:cxn modelId="{4A937113-3639-403D-B4CE-17967FABBCCC}" type="presParOf" srcId="{F76D6FD9-E3BD-44A8-B194-B72E7FAA1F6A}" destId="{655E1ECC-5276-476D-A9EB-2C1F2B243A5D}" srcOrd="0" destOrd="0" presId="urn:microsoft.com/office/officeart/2005/8/layout/hierarchy2"/>
    <dgm:cxn modelId="{1583B70F-2EDE-4721-854B-DDC17E832B89}" type="presParOf" srcId="{F76D6FD9-E3BD-44A8-B194-B72E7FAA1F6A}" destId="{2224D8A8-C858-4B10-AA20-3E9FE5F18670}" srcOrd="1" destOrd="0" presId="urn:microsoft.com/office/officeart/2005/8/layout/hierarchy2"/>
    <dgm:cxn modelId="{FEDA7352-2265-4235-8EBB-211F4EF02712}" type="presParOf" srcId="{F6244C69-8DBF-4044-BC60-4C9451E16CBE}" destId="{DCCFC276-4C73-404D-B944-A62A3D684893}" srcOrd="2" destOrd="0" presId="urn:microsoft.com/office/officeart/2005/8/layout/hierarchy2"/>
    <dgm:cxn modelId="{51FD6E77-2396-41F6-8BF0-59B6E9ED2535}" type="presParOf" srcId="{DCCFC276-4C73-404D-B944-A62A3D684893}" destId="{68770267-C832-4EF7-828A-FBD07057470A}" srcOrd="0" destOrd="0" presId="urn:microsoft.com/office/officeart/2005/8/layout/hierarchy2"/>
    <dgm:cxn modelId="{18D1AF40-03C9-4BA2-934A-1C8DC87401D3}" type="presParOf" srcId="{F6244C69-8DBF-4044-BC60-4C9451E16CBE}" destId="{BC81730E-864C-4420-A1D3-09D7F125617E}" srcOrd="3" destOrd="0" presId="urn:microsoft.com/office/officeart/2005/8/layout/hierarchy2"/>
    <dgm:cxn modelId="{4961E1BA-C190-4D86-93B6-A96E615AF618}" type="presParOf" srcId="{BC81730E-864C-4420-A1D3-09D7F125617E}" destId="{D603A911-C944-45E5-BA8A-1B1DABAB066C}" srcOrd="0" destOrd="0" presId="urn:microsoft.com/office/officeart/2005/8/layout/hierarchy2"/>
    <dgm:cxn modelId="{07AF60F1-1F08-46A0-86A2-F73B7EB10A9A}" type="presParOf" srcId="{BC81730E-864C-4420-A1D3-09D7F125617E}" destId="{D131DAD3-0CF6-42A6-85EE-1F2221D8376C}" srcOrd="1" destOrd="0" presId="urn:microsoft.com/office/officeart/2005/8/layout/hierarchy2"/>
    <dgm:cxn modelId="{09709EF8-F475-4F1D-87DD-C7FECFE630C1}" type="presParOf" srcId="{F6244C69-8DBF-4044-BC60-4C9451E16CBE}" destId="{A8CA47B2-8808-471B-91D1-047F717758D6}" srcOrd="4" destOrd="0" presId="urn:microsoft.com/office/officeart/2005/8/layout/hierarchy2"/>
    <dgm:cxn modelId="{AD1F8B14-0D9B-4283-87BF-A3DCBF430086}" type="presParOf" srcId="{A8CA47B2-8808-471B-91D1-047F717758D6}" destId="{F4EA46A9-7E2E-4F9E-9D9A-05CFDD3F9EF8}" srcOrd="0" destOrd="0" presId="urn:microsoft.com/office/officeart/2005/8/layout/hierarchy2"/>
    <dgm:cxn modelId="{0DE04768-3664-4862-BAF8-4DB2ACE2DA02}" type="presParOf" srcId="{F6244C69-8DBF-4044-BC60-4C9451E16CBE}" destId="{B40F933B-6278-4DF0-A15F-325A303593C3}" srcOrd="5" destOrd="0" presId="urn:microsoft.com/office/officeart/2005/8/layout/hierarchy2"/>
    <dgm:cxn modelId="{C1FE5F07-315A-4475-9B4C-53E30B725C7C}" type="presParOf" srcId="{B40F933B-6278-4DF0-A15F-325A303593C3}" destId="{0D6C56AF-5F5F-4D3A-98D3-1CEF448220B0}" srcOrd="0" destOrd="0" presId="urn:microsoft.com/office/officeart/2005/8/layout/hierarchy2"/>
    <dgm:cxn modelId="{D90A3BD1-B484-4457-92CA-574C969518ED}" type="presParOf" srcId="{B40F933B-6278-4DF0-A15F-325A303593C3}" destId="{FE33934D-3F86-4B2B-BA5C-E7B3080225D4}" srcOrd="1" destOrd="0" presId="urn:microsoft.com/office/officeart/2005/8/layout/hierarchy2"/>
    <dgm:cxn modelId="{D77A7BE6-CA59-45B4-A9F0-CC154E94CCDF}" type="presParOf" srcId="{F6244C69-8DBF-4044-BC60-4C9451E16CBE}" destId="{7FCA45F1-B155-4A66-995E-EFDD7A54C662}" srcOrd="6" destOrd="0" presId="urn:microsoft.com/office/officeart/2005/8/layout/hierarchy2"/>
    <dgm:cxn modelId="{D6FC2F6C-42C9-4703-9224-8B6E1A38A4AD}" type="presParOf" srcId="{7FCA45F1-B155-4A66-995E-EFDD7A54C662}" destId="{2C39087E-D96D-4311-AD7C-62C18AC54AC4}" srcOrd="0" destOrd="0" presId="urn:microsoft.com/office/officeart/2005/8/layout/hierarchy2"/>
    <dgm:cxn modelId="{05782F55-293C-43E7-8A3C-40BC0A9A8CEE}" type="presParOf" srcId="{F6244C69-8DBF-4044-BC60-4C9451E16CBE}" destId="{EC28BD6A-292D-4403-8219-5BCCBE07BCDE}" srcOrd="7" destOrd="0" presId="urn:microsoft.com/office/officeart/2005/8/layout/hierarchy2"/>
    <dgm:cxn modelId="{01E28090-6821-4171-B7C6-092754ABAE74}" type="presParOf" srcId="{EC28BD6A-292D-4403-8219-5BCCBE07BCDE}" destId="{BEA3A280-59C3-4EEC-8E89-7702596C9893}" srcOrd="0" destOrd="0" presId="urn:microsoft.com/office/officeart/2005/8/layout/hierarchy2"/>
    <dgm:cxn modelId="{B9CA870B-06E4-4315-BEA3-54E73E6C63C1}" type="presParOf" srcId="{EC28BD6A-292D-4403-8219-5BCCBE07BCDE}" destId="{878D37FA-CF35-4A58-A33D-97FDBA36ECB9}" srcOrd="1" destOrd="0" presId="urn:microsoft.com/office/officeart/2005/8/layout/hierarchy2"/>
    <dgm:cxn modelId="{90AE3D4E-CE72-49B6-B6D5-2386B1145A7C}" type="presParOf" srcId="{A31AF737-2180-40DA-ABD0-715A314C530E}" destId="{DD171482-EC71-45C2-A901-3149973E4C0E}" srcOrd="4" destOrd="0" presId="urn:microsoft.com/office/officeart/2005/8/layout/hierarchy2"/>
    <dgm:cxn modelId="{5807B151-56B7-41BB-A5FC-28B9ECF913C9}" type="presParOf" srcId="{DD171482-EC71-45C2-A901-3149973E4C0E}" destId="{3F93E0DE-C4FF-484B-8BA5-E2A10324B2A4}" srcOrd="0" destOrd="0" presId="urn:microsoft.com/office/officeart/2005/8/layout/hierarchy2"/>
    <dgm:cxn modelId="{8CF5370B-4D50-4A38-9F37-351B29971B28}" type="presParOf" srcId="{A31AF737-2180-40DA-ABD0-715A314C530E}" destId="{7940500C-BE5F-49C3-9EF7-3F77CCF50E09}" srcOrd="5" destOrd="0" presId="urn:microsoft.com/office/officeart/2005/8/layout/hierarchy2"/>
    <dgm:cxn modelId="{19574B7F-8F6A-48C5-B3E7-AB65FBC14C67}" type="presParOf" srcId="{7940500C-BE5F-49C3-9EF7-3F77CCF50E09}" destId="{B504A922-7D44-4D64-9C94-70C76A971E1E}" srcOrd="0" destOrd="0" presId="urn:microsoft.com/office/officeart/2005/8/layout/hierarchy2"/>
    <dgm:cxn modelId="{E43FBB5B-1422-4F42-8BD4-BC5D00189A95}" type="presParOf" srcId="{7940500C-BE5F-49C3-9EF7-3F77CCF50E09}" destId="{135AC0A9-B945-4C1D-A1B4-642F01F08955}" srcOrd="1" destOrd="0" presId="urn:microsoft.com/office/officeart/2005/8/layout/hierarchy2"/>
    <dgm:cxn modelId="{C05BBB45-3103-4997-9C9D-7556D4A23741}" type="presParOf" srcId="{A31AF737-2180-40DA-ABD0-715A314C530E}" destId="{EF0ADC96-B479-43E7-BB4C-0ECD09A128A8}" srcOrd="6" destOrd="0" presId="urn:microsoft.com/office/officeart/2005/8/layout/hierarchy2"/>
    <dgm:cxn modelId="{35021201-4F32-418C-995F-5F9F99BF7D4C}" type="presParOf" srcId="{EF0ADC96-B479-43E7-BB4C-0ECD09A128A8}" destId="{4218FCCA-FD8B-4085-991C-4DCB6B26C030}" srcOrd="0" destOrd="0" presId="urn:microsoft.com/office/officeart/2005/8/layout/hierarchy2"/>
    <dgm:cxn modelId="{96CF6412-46EB-4F1B-B5C4-0DE66FF8B53F}" type="presParOf" srcId="{A31AF737-2180-40DA-ABD0-715A314C530E}" destId="{D2B89ACA-5C67-4B7A-94D4-5F3EB806FDA4}" srcOrd="7" destOrd="0" presId="urn:microsoft.com/office/officeart/2005/8/layout/hierarchy2"/>
    <dgm:cxn modelId="{F26DBAC1-513C-487B-8856-B5AD50A19108}" type="presParOf" srcId="{D2B89ACA-5C67-4B7A-94D4-5F3EB806FDA4}" destId="{4AB1FEDB-3555-4457-8629-7706F7E56BCD}" srcOrd="0" destOrd="0" presId="urn:microsoft.com/office/officeart/2005/8/layout/hierarchy2"/>
    <dgm:cxn modelId="{1DFA2CE9-1E55-4B8C-A055-C5DA6051B212}" type="presParOf" srcId="{D2B89ACA-5C67-4B7A-94D4-5F3EB806FDA4}" destId="{1112D691-341D-4C37-BF4E-0D3AAE1AE42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08CA5B8-6377-4C06-85F2-FD74059B6809}" type="doc">
      <dgm:prSet loTypeId="urn:microsoft.com/office/officeart/2005/8/layout/hierarchy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B51FF096-E448-48BD-8334-3369346D9BE8}">
      <dgm:prSet phldrT="[Текст]"/>
      <dgm:spPr/>
      <dgm:t>
        <a:bodyPr/>
        <a:lstStyle/>
        <a:p>
          <a:r>
            <a:rPr lang="ru-RU" b="1" dirty="0" smtClean="0"/>
            <a:t>Механизмы менеджмента</a:t>
          </a:r>
          <a:endParaRPr lang="ru-RU" dirty="0"/>
        </a:p>
      </dgm:t>
    </dgm:pt>
    <dgm:pt modelId="{ABC2B685-5C8E-4314-96F6-06D4D2AF6DE1}" type="parTrans" cxnId="{61805554-E3F6-425E-B986-7ED26E294B6B}">
      <dgm:prSet/>
      <dgm:spPr/>
      <dgm:t>
        <a:bodyPr/>
        <a:lstStyle/>
        <a:p>
          <a:endParaRPr lang="ru-RU"/>
        </a:p>
      </dgm:t>
    </dgm:pt>
    <dgm:pt modelId="{292A41F2-6AA3-4CB8-BC3D-761FB2CBC7B0}" type="sibTrans" cxnId="{61805554-E3F6-425E-B986-7ED26E294B6B}">
      <dgm:prSet/>
      <dgm:spPr/>
      <dgm:t>
        <a:bodyPr/>
        <a:lstStyle/>
        <a:p>
          <a:endParaRPr lang="ru-RU"/>
        </a:p>
      </dgm:t>
    </dgm:pt>
    <dgm:pt modelId="{903B79FA-4236-427A-95F9-31C9820F3956}">
      <dgm:prSet phldrT="[Текст]"/>
      <dgm:spPr/>
      <dgm:t>
        <a:bodyPr/>
        <a:lstStyle/>
        <a:p>
          <a:r>
            <a:rPr lang="ru-RU" b="1" dirty="0" smtClean="0"/>
            <a:t>экономический механизм менеджмента</a:t>
          </a:r>
          <a:endParaRPr lang="ru-RU" dirty="0"/>
        </a:p>
      </dgm:t>
    </dgm:pt>
    <dgm:pt modelId="{A946AFC4-6043-4A3B-A487-0C97C7CF2D37}" type="parTrans" cxnId="{EFD7DDE0-AEA3-4E57-AC0D-2ED5154FBFD5}">
      <dgm:prSet/>
      <dgm:spPr/>
      <dgm:t>
        <a:bodyPr/>
        <a:lstStyle/>
        <a:p>
          <a:endParaRPr lang="ru-RU"/>
        </a:p>
      </dgm:t>
    </dgm:pt>
    <dgm:pt modelId="{97669726-370C-4317-A79B-C9AC0FB4ECDD}" type="sibTrans" cxnId="{EFD7DDE0-AEA3-4E57-AC0D-2ED5154FBFD5}">
      <dgm:prSet/>
      <dgm:spPr/>
      <dgm:t>
        <a:bodyPr/>
        <a:lstStyle/>
        <a:p>
          <a:endParaRPr lang="ru-RU"/>
        </a:p>
      </dgm:t>
    </dgm:pt>
    <dgm:pt modelId="{FF17B6E7-B3E9-4828-A0E6-9010359DDFD4}">
      <dgm:prSet phldrT="[Текст]"/>
      <dgm:spPr/>
      <dgm:t>
        <a:bodyPr/>
        <a:lstStyle/>
        <a:p>
          <a:r>
            <a:rPr lang="ru-RU" b="1" dirty="0" smtClean="0"/>
            <a:t>основы менеджмента</a:t>
          </a:r>
          <a:endParaRPr lang="ru-RU" dirty="0"/>
        </a:p>
      </dgm:t>
    </dgm:pt>
    <dgm:pt modelId="{576299A7-75F4-43E5-8FEF-DF8AA909A796}" type="parTrans" cxnId="{E4E5670E-59F1-43E4-B63D-8AF14A86D85C}">
      <dgm:prSet/>
      <dgm:spPr/>
      <dgm:t>
        <a:bodyPr/>
        <a:lstStyle/>
        <a:p>
          <a:endParaRPr lang="ru-RU"/>
        </a:p>
      </dgm:t>
    </dgm:pt>
    <dgm:pt modelId="{7F926907-B6E8-4CEF-838A-1FE6FEE8F075}" type="sibTrans" cxnId="{E4E5670E-59F1-43E4-B63D-8AF14A86D85C}">
      <dgm:prSet/>
      <dgm:spPr/>
      <dgm:t>
        <a:bodyPr/>
        <a:lstStyle/>
        <a:p>
          <a:endParaRPr lang="ru-RU"/>
        </a:p>
      </dgm:t>
    </dgm:pt>
    <dgm:pt modelId="{F04B6056-BB39-40E0-BA65-6CB87E0C3883}">
      <dgm:prSet/>
      <dgm:spPr/>
      <dgm:t>
        <a:bodyPr/>
        <a:lstStyle/>
        <a:p>
          <a:r>
            <a:rPr lang="ru-RU" b="1" dirty="0" smtClean="0"/>
            <a:t>функции менеджмента как управления</a:t>
          </a:r>
          <a:endParaRPr lang="ru-RU" dirty="0"/>
        </a:p>
      </dgm:t>
    </dgm:pt>
    <dgm:pt modelId="{5EDD20A5-CB56-464A-B110-6328CBBB1143}" type="parTrans" cxnId="{E636A9F4-D910-4663-A957-957C4FAC48C8}">
      <dgm:prSet/>
      <dgm:spPr/>
      <dgm:t>
        <a:bodyPr/>
        <a:lstStyle/>
        <a:p>
          <a:endParaRPr lang="ru-RU"/>
        </a:p>
      </dgm:t>
    </dgm:pt>
    <dgm:pt modelId="{A09230BB-8324-496F-AAB5-4E06791B7EDA}" type="sibTrans" cxnId="{E636A9F4-D910-4663-A957-957C4FAC48C8}">
      <dgm:prSet/>
      <dgm:spPr/>
      <dgm:t>
        <a:bodyPr/>
        <a:lstStyle/>
        <a:p>
          <a:endParaRPr lang="ru-RU"/>
        </a:p>
      </dgm:t>
    </dgm:pt>
    <dgm:pt modelId="{99514611-85C6-4DA2-B042-FB7ADA5A1BBE}">
      <dgm:prSet/>
      <dgm:spPr/>
      <dgm:t>
        <a:bodyPr/>
        <a:lstStyle/>
        <a:p>
          <a:r>
            <a:rPr lang="ru-RU" b="1" i="1" dirty="0" smtClean="0"/>
            <a:t>планирование</a:t>
          </a:r>
          <a:endParaRPr lang="ru-RU" dirty="0"/>
        </a:p>
      </dgm:t>
    </dgm:pt>
    <dgm:pt modelId="{73E6A59F-DFFA-4357-99BC-F4ED2C23D1F8}" type="parTrans" cxnId="{5456BB66-0484-459E-B1A1-F5EEF46D929D}">
      <dgm:prSet/>
      <dgm:spPr/>
      <dgm:t>
        <a:bodyPr/>
        <a:lstStyle/>
        <a:p>
          <a:endParaRPr lang="ru-RU"/>
        </a:p>
      </dgm:t>
    </dgm:pt>
    <dgm:pt modelId="{065241D1-DD26-4A6C-84B0-4D225540383B}" type="sibTrans" cxnId="{5456BB66-0484-459E-B1A1-F5EEF46D929D}">
      <dgm:prSet/>
      <dgm:spPr/>
      <dgm:t>
        <a:bodyPr/>
        <a:lstStyle/>
        <a:p>
          <a:endParaRPr lang="ru-RU"/>
        </a:p>
      </dgm:t>
    </dgm:pt>
    <dgm:pt modelId="{FA4F6B94-6324-42BB-B9C3-38B128E606F0}">
      <dgm:prSet/>
      <dgm:spPr/>
      <dgm:t>
        <a:bodyPr/>
        <a:lstStyle/>
        <a:p>
          <a:r>
            <a:rPr lang="ru-RU" b="1" i="1" smtClean="0"/>
            <a:t>организация</a:t>
          </a:r>
          <a:endParaRPr lang="ru-RU"/>
        </a:p>
      </dgm:t>
    </dgm:pt>
    <dgm:pt modelId="{C79F59E2-CAF8-40E9-9C16-387D7D88EBFC}" type="parTrans" cxnId="{E0167422-FB12-48A0-8251-96B724DD6CFA}">
      <dgm:prSet/>
      <dgm:spPr/>
      <dgm:t>
        <a:bodyPr/>
        <a:lstStyle/>
        <a:p>
          <a:endParaRPr lang="ru-RU"/>
        </a:p>
      </dgm:t>
    </dgm:pt>
    <dgm:pt modelId="{3735369B-52CD-44D8-9DC3-E714CD2DC654}" type="sibTrans" cxnId="{E0167422-FB12-48A0-8251-96B724DD6CFA}">
      <dgm:prSet/>
      <dgm:spPr/>
      <dgm:t>
        <a:bodyPr/>
        <a:lstStyle/>
        <a:p>
          <a:endParaRPr lang="ru-RU"/>
        </a:p>
      </dgm:t>
    </dgm:pt>
    <dgm:pt modelId="{D2577033-DEBB-4EE0-AD1A-A4A72D84AE4D}">
      <dgm:prSet/>
      <dgm:spPr/>
      <dgm:t>
        <a:bodyPr/>
        <a:lstStyle/>
        <a:p>
          <a:r>
            <a:rPr lang="ru-RU" b="1" i="1" dirty="0" smtClean="0"/>
            <a:t>мотивация</a:t>
          </a:r>
          <a:endParaRPr lang="ru-RU" dirty="0"/>
        </a:p>
      </dgm:t>
    </dgm:pt>
    <dgm:pt modelId="{BC5AF248-6526-4696-B669-E2EC9080D222}" type="parTrans" cxnId="{7068E17C-69DD-4178-8FA4-A6249202A2BF}">
      <dgm:prSet/>
      <dgm:spPr/>
      <dgm:t>
        <a:bodyPr/>
        <a:lstStyle/>
        <a:p>
          <a:endParaRPr lang="ru-RU"/>
        </a:p>
      </dgm:t>
    </dgm:pt>
    <dgm:pt modelId="{1D32D5EA-F025-4D1E-A7D9-3CB9F682C58B}" type="sibTrans" cxnId="{7068E17C-69DD-4178-8FA4-A6249202A2BF}">
      <dgm:prSet/>
      <dgm:spPr/>
      <dgm:t>
        <a:bodyPr/>
        <a:lstStyle/>
        <a:p>
          <a:endParaRPr lang="ru-RU"/>
        </a:p>
      </dgm:t>
    </dgm:pt>
    <dgm:pt modelId="{2DE982B7-1CDC-4D4A-BBA5-AFFCC34115D8}">
      <dgm:prSet/>
      <dgm:spPr/>
      <dgm:t>
        <a:bodyPr/>
        <a:lstStyle/>
        <a:p>
          <a:r>
            <a:rPr lang="ru-RU" b="1" i="1" dirty="0" smtClean="0"/>
            <a:t>контроль</a:t>
          </a:r>
          <a:endParaRPr lang="ru-RU" dirty="0"/>
        </a:p>
      </dgm:t>
    </dgm:pt>
    <dgm:pt modelId="{72844354-72D3-4E52-A73A-12073CCC2403}" type="parTrans" cxnId="{A32C9BFA-6E12-4F60-AAB1-BFDAAD3CAA3E}">
      <dgm:prSet/>
      <dgm:spPr/>
      <dgm:t>
        <a:bodyPr/>
        <a:lstStyle/>
        <a:p>
          <a:endParaRPr lang="ru-RU"/>
        </a:p>
      </dgm:t>
    </dgm:pt>
    <dgm:pt modelId="{1C5348F5-38FA-41C4-B119-383ADD570CA8}" type="sibTrans" cxnId="{A32C9BFA-6E12-4F60-AAB1-BFDAAD3CAA3E}">
      <dgm:prSet/>
      <dgm:spPr/>
      <dgm:t>
        <a:bodyPr/>
        <a:lstStyle/>
        <a:p>
          <a:endParaRPr lang="ru-RU"/>
        </a:p>
      </dgm:t>
    </dgm:pt>
    <dgm:pt modelId="{3C7ED9F5-4371-42EA-B116-2975136A76DB}">
      <dgm:prSet/>
      <dgm:spPr/>
      <dgm:t>
        <a:bodyPr/>
        <a:lstStyle/>
        <a:p>
          <a:r>
            <a:rPr lang="ru-RU" b="1" dirty="0" err="1" smtClean="0"/>
            <a:t>внутрифир-менное</a:t>
          </a:r>
          <a:r>
            <a:rPr lang="ru-RU" b="1" dirty="0" smtClean="0"/>
            <a:t> управление</a:t>
          </a:r>
          <a:endParaRPr lang="ru-RU" dirty="0"/>
        </a:p>
      </dgm:t>
    </dgm:pt>
    <dgm:pt modelId="{A824D032-AE60-47EB-AA66-D0F7BF73E048}" type="parTrans" cxnId="{EB36650E-9012-4AF1-9356-0FBC234247BD}">
      <dgm:prSet/>
      <dgm:spPr/>
      <dgm:t>
        <a:bodyPr/>
        <a:lstStyle/>
        <a:p>
          <a:endParaRPr lang="ru-RU"/>
        </a:p>
      </dgm:t>
    </dgm:pt>
    <dgm:pt modelId="{21F66FEA-F49A-4B65-8835-5FE1C62E83E6}" type="sibTrans" cxnId="{EB36650E-9012-4AF1-9356-0FBC234247BD}">
      <dgm:prSet/>
      <dgm:spPr/>
      <dgm:t>
        <a:bodyPr/>
        <a:lstStyle/>
        <a:p>
          <a:endParaRPr lang="ru-RU"/>
        </a:p>
      </dgm:t>
    </dgm:pt>
    <dgm:pt modelId="{E5DA8FAE-6E2A-4B08-9044-554A2647A804}">
      <dgm:prSet/>
      <dgm:spPr/>
      <dgm:t>
        <a:bodyPr/>
        <a:lstStyle/>
        <a:p>
          <a:r>
            <a:rPr lang="ru-RU" b="1" smtClean="0"/>
            <a:t>управление производством</a:t>
          </a:r>
          <a:endParaRPr lang="ru-RU"/>
        </a:p>
      </dgm:t>
    </dgm:pt>
    <dgm:pt modelId="{FC3D6D1D-1194-4A4A-9FBA-9AB1EE31CA7F}" type="parTrans" cxnId="{9EB52C78-FEB4-4E30-8227-743EF5626DD1}">
      <dgm:prSet/>
      <dgm:spPr/>
      <dgm:t>
        <a:bodyPr/>
        <a:lstStyle/>
        <a:p>
          <a:endParaRPr lang="ru-RU"/>
        </a:p>
      </dgm:t>
    </dgm:pt>
    <dgm:pt modelId="{445589CD-0A09-4696-9A13-60D2B0B826E3}" type="sibTrans" cxnId="{9EB52C78-FEB4-4E30-8227-743EF5626DD1}">
      <dgm:prSet/>
      <dgm:spPr/>
      <dgm:t>
        <a:bodyPr/>
        <a:lstStyle/>
        <a:p>
          <a:endParaRPr lang="ru-RU"/>
        </a:p>
      </dgm:t>
    </dgm:pt>
    <dgm:pt modelId="{BE2CD5A7-C7A8-48A7-ABF9-46C035A364E2}">
      <dgm:prSet/>
      <dgm:spPr/>
      <dgm:t>
        <a:bodyPr/>
        <a:lstStyle/>
        <a:p>
          <a:r>
            <a:rPr lang="ru-RU" b="1" dirty="0" smtClean="0"/>
            <a:t>управление персоналом</a:t>
          </a:r>
          <a:endParaRPr lang="ru-RU" dirty="0"/>
        </a:p>
      </dgm:t>
    </dgm:pt>
    <dgm:pt modelId="{717E2F8C-3CD5-40A2-8B9C-B0BE8D1089D1}" type="parTrans" cxnId="{B2EB7FE0-89B0-4301-A817-F319306FD17C}">
      <dgm:prSet/>
      <dgm:spPr/>
      <dgm:t>
        <a:bodyPr/>
        <a:lstStyle/>
        <a:p>
          <a:endParaRPr lang="ru-RU"/>
        </a:p>
      </dgm:t>
    </dgm:pt>
    <dgm:pt modelId="{0AA22538-765C-41EC-8911-03B99A4A066F}" type="sibTrans" cxnId="{B2EB7FE0-89B0-4301-A817-F319306FD17C}">
      <dgm:prSet/>
      <dgm:spPr/>
      <dgm:t>
        <a:bodyPr/>
        <a:lstStyle/>
        <a:p>
          <a:endParaRPr lang="ru-RU"/>
        </a:p>
      </dgm:t>
    </dgm:pt>
    <dgm:pt modelId="{E94A5C02-A594-4C77-9931-7CCDBF7DBA2E}" type="pres">
      <dgm:prSet presAssocID="{E08CA5B8-6377-4C06-85F2-FD74059B680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22F3D1F-C67A-48ED-97AB-882F8A69DD17}" type="pres">
      <dgm:prSet presAssocID="{B51FF096-E448-48BD-8334-3369346D9BE8}" presName="hierRoot1" presStyleCnt="0"/>
      <dgm:spPr/>
    </dgm:pt>
    <dgm:pt modelId="{E097DFAD-3860-41D9-BAFF-143567831D50}" type="pres">
      <dgm:prSet presAssocID="{B51FF096-E448-48BD-8334-3369346D9BE8}" presName="composite" presStyleCnt="0"/>
      <dgm:spPr/>
    </dgm:pt>
    <dgm:pt modelId="{D55E8A18-828A-4F00-8C0B-8AFD8ACB1582}" type="pres">
      <dgm:prSet presAssocID="{B51FF096-E448-48BD-8334-3369346D9BE8}" presName="background" presStyleLbl="node0" presStyleIdx="0" presStyleCnt="1"/>
      <dgm:spPr/>
    </dgm:pt>
    <dgm:pt modelId="{F24D51EB-5BD2-4AD3-8AC9-B583DC3D3233}" type="pres">
      <dgm:prSet presAssocID="{B51FF096-E448-48BD-8334-3369346D9BE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57A85A-02E9-499D-A690-84689EF93A59}" type="pres">
      <dgm:prSet presAssocID="{B51FF096-E448-48BD-8334-3369346D9BE8}" presName="hierChild2" presStyleCnt="0"/>
      <dgm:spPr/>
    </dgm:pt>
    <dgm:pt modelId="{0A3A2B09-37F4-45D6-B1F6-5297CEC32C1D}" type="pres">
      <dgm:prSet presAssocID="{A946AFC4-6043-4A3B-A487-0C97C7CF2D37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E16049A-F476-4FCE-B33D-5759E56B02E2}" type="pres">
      <dgm:prSet presAssocID="{903B79FA-4236-427A-95F9-31C9820F3956}" presName="hierRoot2" presStyleCnt="0"/>
      <dgm:spPr/>
    </dgm:pt>
    <dgm:pt modelId="{74D2A428-0841-470C-83AD-6297921F66E4}" type="pres">
      <dgm:prSet presAssocID="{903B79FA-4236-427A-95F9-31C9820F3956}" presName="composite2" presStyleCnt="0"/>
      <dgm:spPr/>
    </dgm:pt>
    <dgm:pt modelId="{7776FA29-3860-4003-B371-13E9327BF003}" type="pres">
      <dgm:prSet presAssocID="{903B79FA-4236-427A-95F9-31C9820F3956}" presName="background2" presStyleLbl="node2" presStyleIdx="0" presStyleCnt="2"/>
      <dgm:spPr/>
    </dgm:pt>
    <dgm:pt modelId="{E39705D5-DC50-419C-82EA-B225818B4484}" type="pres">
      <dgm:prSet presAssocID="{903B79FA-4236-427A-95F9-31C9820F3956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24F7A2-BD77-4BF1-BD16-C5E6F425FCD8}" type="pres">
      <dgm:prSet presAssocID="{903B79FA-4236-427A-95F9-31C9820F3956}" presName="hierChild3" presStyleCnt="0"/>
      <dgm:spPr/>
    </dgm:pt>
    <dgm:pt modelId="{BCDF6391-E57F-49CF-9A3C-A04C257DDA22}" type="pres">
      <dgm:prSet presAssocID="{A824D032-AE60-47EB-AA66-D0F7BF73E048}" presName="Name17" presStyleLbl="parChTrans1D3" presStyleIdx="0" presStyleCnt="4"/>
      <dgm:spPr/>
      <dgm:t>
        <a:bodyPr/>
        <a:lstStyle/>
        <a:p>
          <a:endParaRPr lang="ru-RU"/>
        </a:p>
      </dgm:t>
    </dgm:pt>
    <dgm:pt modelId="{95876F9E-65A0-45AE-BFF4-7FFB02C7E55B}" type="pres">
      <dgm:prSet presAssocID="{3C7ED9F5-4371-42EA-B116-2975136A76DB}" presName="hierRoot3" presStyleCnt="0"/>
      <dgm:spPr/>
    </dgm:pt>
    <dgm:pt modelId="{97CC0B5A-C23E-4E0A-9C30-D666582B7E35}" type="pres">
      <dgm:prSet presAssocID="{3C7ED9F5-4371-42EA-B116-2975136A76DB}" presName="composite3" presStyleCnt="0"/>
      <dgm:spPr/>
    </dgm:pt>
    <dgm:pt modelId="{8BF8206F-C020-4EC7-916C-5C9DFD26E53B}" type="pres">
      <dgm:prSet presAssocID="{3C7ED9F5-4371-42EA-B116-2975136A76DB}" presName="background3" presStyleLbl="node3" presStyleIdx="0" presStyleCnt="4"/>
      <dgm:spPr/>
    </dgm:pt>
    <dgm:pt modelId="{598330C3-9AC3-405B-A735-7BEBCAC61007}" type="pres">
      <dgm:prSet presAssocID="{3C7ED9F5-4371-42EA-B116-2975136A76DB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32022C0-4BA1-40BC-8497-0BDD8815A627}" type="pres">
      <dgm:prSet presAssocID="{3C7ED9F5-4371-42EA-B116-2975136A76DB}" presName="hierChild4" presStyleCnt="0"/>
      <dgm:spPr/>
    </dgm:pt>
    <dgm:pt modelId="{1BEB020C-F5C4-4A2B-BDE9-58EE53FBB403}" type="pres">
      <dgm:prSet presAssocID="{FC3D6D1D-1194-4A4A-9FBA-9AB1EE31CA7F}" presName="Name17" presStyleLbl="parChTrans1D3" presStyleIdx="1" presStyleCnt="4"/>
      <dgm:spPr/>
      <dgm:t>
        <a:bodyPr/>
        <a:lstStyle/>
        <a:p>
          <a:endParaRPr lang="ru-RU"/>
        </a:p>
      </dgm:t>
    </dgm:pt>
    <dgm:pt modelId="{40DB38CA-DFB7-4232-9EA0-94AE82FF9761}" type="pres">
      <dgm:prSet presAssocID="{E5DA8FAE-6E2A-4B08-9044-554A2647A804}" presName="hierRoot3" presStyleCnt="0"/>
      <dgm:spPr/>
    </dgm:pt>
    <dgm:pt modelId="{6096AA3C-E7CD-4AC7-A9ED-93F87CC262B4}" type="pres">
      <dgm:prSet presAssocID="{E5DA8FAE-6E2A-4B08-9044-554A2647A804}" presName="composite3" presStyleCnt="0"/>
      <dgm:spPr/>
    </dgm:pt>
    <dgm:pt modelId="{FED31DA6-8C54-4614-A08E-13C798369B64}" type="pres">
      <dgm:prSet presAssocID="{E5DA8FAE-6E2A-4B08-9044-554A2647A804}" presName="background3" presStyleLbl="node3" presStyleIdx="1" presStyleCnt="4"/>
      <dgm:spPr/>
    </dgm:pt>
    <dgm:pt modelId="{2A77BBB6-09D8-4BA1-A8EC-E6BDC92CF42D}" type="pres">
      <dgm:prSet presAssocID="{E5DA8FAE-6E2A-4B08-9044-554A2647A804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32EDDA-6B49-45FE-B0BE-8D6307A75309}" type="pres">
      <dgm:prSet presAssocID="{E5DA8FAE-6E2A-4B08-9044-554A2647A804}" presName="hierChild4" presStyleCnt="0"/>
      <dgm:spPr/>
    </dgm:pt>
    <dgm:pt modelId="{87331C0A-3FFD-46BD-8516-8852DD959787}" type="pres">
      <dgm:prSet presAssocID="{717E2F8C-3CD5-40A2-8B9C-B0BE8D1089D1}" presName="Name17" presStyleLbl="parChTrans1D3" presStyleIdx="2" presStyleCnt="4"/>
      <dgm:spPr/>
      <dgm:t>
        <a:bodyPr/>
        <a:lstStyle/>
        <a:p>
          <a:endParaRPr lang="ru-RU"/>
        </a:p>
      </dgm:t>
    </dgm:pt>
    <dgm:pt modelId="{133DC786-4EEF-4919-8871-6A3CACB15BEA}" type="pres">
      <dgm:prSet presAssocID="{BE2CD5A7-C7A8-48A7-ABF9-46C035A364E2}" presName="hierRoot3" presStyleCnt="0"/>
      <dgm:spPr/>
    </dgm:pt>
    <dgm:pt modelId="{6CD8A315-56BD-4C90-AA0E-A60F7980A892}" type="pres">
      <dgm:prSet presAssocID="{BE2CD5A7-C7A8-48A7-ABF9-46C035A364E2}" presName="composite3" presStyleCnt="0"/>
      <dgm:spPr/>
    </dgm:pt>
    <dgm:pt modelId="{F466C3C8-FFDB-4CAB-B25E-C77F4232927D}" type="pres">
      <dgm:prSet presAssocID="{BE2CD5A7-C7A8-48A7-ABF9-46C035A364E2}" presName="background3" presStyleLbl="node3" presStyleIdx="2" presStyleCnt="4"/>
      <dgm:spPr/>
    </dgm:pt>
    <dgm:pt modelId="{F7385245-A98B-4722-BFF2-E062B7A8AD44}" type="pres">
      <dgm:prSet presAssocID="{BE2CD5A7-C7A8-48A7-ABF9-46C035A364E2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D95F1D-A3EB-4AC7-90D8-E47EB0C0DA45}" type="pres">
      <dgm:prSet presAssocID="{BE2CD5A7-C7A8-48A7-ABF9-46C035A364E2}" presName="hierChild4" presStyleCnt="0"/>
      <dgm:spPr/>
    </dgm:pt>
    <dgm:pt modelId="{8CFF4583-03F1-4E21-AF97-0AEBF5F29A0B}" type="pres">
      <dgm:prSet presAssocID="{576299A7-75F4-43E5-8FEF-DF8AA909A796}" presName="Name10" presStyleLbl="parChTrans1D2" presStyleIdx="1" presStyleCnt="2"/>
      <dgm:spPr/>
      <dgm:t>
        <a:bodyPr/>
        <a:lstStyle/>
        <a:p>
          <a:endParaRPr lang="ru-RU"/>
        </a:p>
      </dgm:t>
    </dgm:pt>
    <dgm:pt modelId="{01E4D36C-B4C3-4C2C-BFAB-5B48F36D8DAE}" type="pres">
      <dgm:prSet presAssocID="{FF17B6E7-B3E9-4828-A0E6-9010359DDFD4}" presName="hierRoot2" presStyleCnt="0"/>
      <dgm:spPr/>
    </dgm:pt>
    <dgm:pt modelId="{8C99923F-8418-402F-8557-38BBC7FC4B20}" type="pres">
      <dgm:prSet presAssocID="{FF17B6E7-B3E9-4828-A0E6-9010359DDFD4}" presName="composite2" presStyleCnt="0"/>
      <dgm:spPr/>
    </dgm:pt>
    <dgm:pt modelId="{1FA23E65-C74F-492F-82D9-64CEABD000CE}" type="pres">
      <dgm:prSet presAssocID="{FF17B6E7-B3E9-4828-A0E6-9010359DDFD4}" presName="background2" presStyleLbl="node2" presStyleIdx="1" presStyleCnt="2"/>
      <dgm:spPr/>
    </dgm:pt>
    <dgm:pt modelId="{F48A1BD2-607D-4524-B7EB-828D814EF761}" type="pres">
      <dgm:prSet presAssocID="{FF17B6E7-B3E9-4828-A0E6-9010359DDFD4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457714-DB82-4507-9960-DD5290419B7C}" type="pres">
      <dgm:prSet presAssocID="{FF17B6E7-B3E9-4828-A0E6-9010359DDFD4}" presName="hierChild3" presStyleCnt="0"/>
      <dgm:spPr/>
    </dgm:pt>
    <dgm:pt modelId="{5D2AD4DF-FC4E-4C91-9BB4-78ED190C55AC}" type="pres">
      <dgm:prSet presAssocID="{5EDD20A5-CB56-464A-B110-6328CBBB1143}" presName="Name17" presStyleLbl="parChTrans1D3" presStyleIdx="3" presStyleCnt="4"/>
      <dgm:spPr/>
      <dgm:t>
        <a:bodyPr/>
        <a:lstStyle/>
        <a:p>
          <a:endParaRPr lang="ru-RU"/>
        </a:p>
      </dgm:t>
    </dgm:pt>
    <dgm:pt modelId="{70AF311B-B088-46EB-8FEA-1FDB67024AA6}" type="pres">
      <dgm:prSet presAssocID="{F04B6056-BB39-40E0-BA65-6CB87E0C3883}" presName="hierRoot3" presStyleCnt="0"/>
      <dgm:spPr/>
    </dgm:pt>
    <dgm:pt modelId="{7E23BA4A-414D-4AF7-BD22-D22CD2F3C3C0}" type="pres">
      <dgm:prSet presAssocID="{F04B6056-BB39-40E0-BA65-6CB87E0C3883}" presName="composite3" presStyleCnt="0"/>
      <dgm:spPr/>
    </dgm:pt>
    <dgm:pt modelId="{CEA17955-1CD8-46C7-B4C2-A360C789FAE0}" type="pres">
      <dgm:prSet presAssocID="{F04B6056-BB39-40E0-BA65-6CB87E0C3883}" presName="background3" presStyleLbl="node3" presStyleIdx="3" presStyleCnt="4"/>
      <dgm:spPr/>
    </dgm:pt>
    <dgm:pt modelId="{96426BC4-85BE-43C9-9D7E-CFB4A96B35B0}" type="pres">
      <dgm:prSet presAssocID="{F04B6056-BB39-40E0-BA65-6CB87E0C3883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09F7F86-A24A-4AC6-B438-203304F0B640}" type="pres">
      <dgm:prSet presAssocID="{F04B6056-BB39-40E0-BA65-6CB87E0C3883}" presName="hierChild4" presStyleCnt="0"/>
      <dgm:spPr/>
    </dgm:pt>
    <dgm:pt modelId="{02E4F000-832B-4BED-B9D9-6F4B4791D0AE}" type="pres">
      <dgm:prSet presAssocID="{73E6A59F-DFFA-4357-99BC-F4ED2C23D1F8}" presName="Name23" presStyleLbl="parChTrans1D4" presStyleIdx="0" presStyleCnt="4"/>
      <dgm:spPr/>
      <dgm:t>
        <a:bodyPr/>
        <a:lstStyle/>
        <a:p>
          <a:endParaRPr lang="ru-RU"/>
        </a:p>
      </dgm:t>
    </dgm:pt>
    <dgm:pt modelId="{8DDBBEBD-D718-429D-8F3E-1895B2D9CC81}" type="pres">
      <dgm:prSet presAssocID="{99514611-85C6-4DA2-B042-FB7ADA5A1BBE}" presName="hierRoot4" presStyleCnt="0"/>
      <dgm:spPr/>
    </dgm:pt>
    <dgm:pt modelId="{26E3E68B-E1E6-4DD3-BD4C-37A2B41D5B61}" type="pres">
      <dgm:prSet presAssocID="{99514611-85C6-4DA2-B042-FB7ADA5A1BBE}" presName="composite4" presStyleCnt="0"/>
      <dgm:spPr/>
    </dgm:pt>
    <dgm:pt modelId="{639E4112-025E-4485-9AA3-E12AF23F399A}" type="pres">
      <dgm:prSet presAssocID="{99514611-85C6-4DA2-B042-FB7ADA5A1BBE}" presName="background4" presStyleLbl="node4" presStyleIdx="0" presStyleCnt="4"/>
      <dgm:spPr/>
    </dgm:pt>
    <dgm:pt modelId="{4B6B43DA-3E72-4CCF-8293-56747E90CD0A}" type="pres">
      <dgm:prSet presAssocID="{99514611-85C6-4DA2-B042-FB7ADA5A1BBE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099D77-9F8E-47E0-B6D1-F9D9314E0186}" type="pres">
      <dgm:prSet presAssocID="{99514611-85C6-4DA2-B042-FB7ADA5A1BBE}" presName="hierChild5" presStyleCnt="0"/>
      <dgm:spPr/>
    </dgm:pt>
    <dgm:pt modelId="{AE493D5F-D2B1-445E-B6EA-3F46503C38C7}" type="pres">
      <dgm:prSet presAssocID="{C79F59E2-CAF8-40E9-9C16-387D7D88EBFC}" presName="Name23" presStyleLbl="parChTrans1D4" presStyleIdx="1" presStyleCnt="4"/>
      <dgm:spPr/>
      <dgm:t>
        <a:bodyPr/>
        <a:lstStyle/>
        <a:p>
          <a:endParaRPr lang="ru-RU"/>
        </a:p>
      </dgm:t>
    </dgm:pt>
    <dgm:pt modelId="{4F80DD7E-5EC8-4208-875C-0E6C40C7C0FB}" type="pres">
      <dgm:prSet presAssocID="{FA4F6B94-6324-42BB-B9C3-38B128E606F0}" presName="hierRoot4" presStyleCnt="0"/>
      <dgm:spPr/>
    </dgm:pt>
    <dgm:pt modelId="{30F4DB02-9CCF-465B-80B5-B34CED72FE44}" type="pres">
      <dgm:prSet presAssocID="{FA4F6B94-6324-42BB-B9C3-38B128E606F0}" presName="composite4" presStyleCnt="0"/>
      <dgm:spPr/>
    </dgm:pt>
    <dgm:pt modelId="{A59CE71B-EAB5-489A-A6A8-99178D6F1105}" type="pres">
      <dgm:prSet presAssocID="{FA4F6B94-6324-42BB-B9C3-38B128E606F0}" presName="background4" presStyleLbl="node4" presStyleIdx="1" presStyleCnt="4"/>
      <dgm:spPr/>
    </dgm:pt>
    <dgm:pt modelId="{0572C3B1-74BE-44E8-BB10-47D5C80A5ED2}" type="pres">
      <dgm:prSet presAssocID="{FA4F6B94-6324-42BB-B9C3-38B128E606F0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BF730D4-0D23-4B70-8B3E-6655137DA9C4}" type="pres">
      <dgm:prSet presAssocID="{FA4F6B94-6324-42BB-B9C3-38B128E606F0}" presName="hierChild5" presStyleCnt="0"/>
      <dgm:spPr/>
    </dgm:pt>
    <dgm:pt modelId="{F4F31040-569F-4C2B-B73E-468E6F8754CC}" type="pres">
      <dgm:prSet presAssocID="{BC5AF248-6526-4696-B669-E2EC9080D222}" presName="Name23" presStyleLbl="parChTrans1D4" presStyleIdx="2" presStyleCnt="4"/>
      <dgm:spPr/>
      <dgm:t>
        <a:bodyPr/>
        <a:lstStyle/>
        <a:p>
          <a:endParaRPr lang="ru-RU"/>
        </a:p>
      </dgm:t>
    </dgm:pt>
    <dgm:pt modelId="{FE1DDA72-2B67-433D-9E87-A2B75A700994}" type="pres">
      <dgm:prSet presAssocID="{D2577033-DEBB-4EE0-AD1A-A4A72D84AE4D}" presName="hierRoot4" presStyleCnt="0"/>
      <dgm:spPr/>
    </dgm:pt>
    <dgm:pt modelId="{EA9DBBD1-5010-4116-BB7D-85E76A8887B4}" type="pres">
      <dgm:prSet presAssocID="{D2577033-DEBB-4EE0-AD1A-A4A72D84AE4D}" presName="composite4" presStyleCnt="0"/>
      <dgm:spPr/>
    </dgm:pt>
    <dgm:pt modelId="{9F459A8B-6F6C-4579-8341-B1085D4174B9}" type="pres">
      <dgm:prSet presAssocID="{D2577033-DEBB-4EE0-AD1A-A4A72D84AE4D}" presName="background4" presStyleLbl="node4" presStyleIdx="2" presStyleCnt="4"/>
      <dgm:spPr/>
    </dgm:pt>
    <dgm:pt modelId="{CECA4718-8520-4EBB-BA1A-4BD05B7AD069}" type="pres">
      <dgm:prSet presAssocID="{D2577033-DEBB-4EE0-AD1A-A4A72D84AE4D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F2921A-97B8-4E40-95C4-B16C50A357F1}" type="pres">
      <dgm:prSet presAssocID="{D2577033-DEBB-4EE0-AD1A-A4A72D84AE4D}" presName="hierChild5" presStyleCnt="0"/>
      <dgm:spPr/>
    </dgm:pt>
    <dgm:pt modelId="{C61FCF87-992B-4929-BD2A-FDC12DEFD6E0}" type="pres">
      <dgm:prSet presAssocID="{72844354-72D3-4E52-A73A-12073CCC2403}" presName="Name23" presStyleLbl="parChTrans1D4" presStyleIdx="3" presStyleCnt="4"/>
      <dgm:spPr/>
      <dgm:t>
        <a:bodyPr/>
        <a:lstStyle/>
        <a:p>
          <a:endParaRPr lang="ru-RU"/>
        </a:p>
      </dgm:t>
    </dgm:pt>
    <dgm:pt modelId="{CEE594D3-E85A-4804-AB76-AF139B9730CC}" type="pres">
      <dgm:prSet presAssocID="{2DE982B7-1CDC-4D4A-BBA5-AFFCC34115D8}" presName="hierRoot4" presStyleCnt="0"/>
      <dgm:spPr/>
    </dgm:pt>
    <dgm:pt modelId="{6A912CE7-1DCA-4A19-B585-8796F0A9946C}" type="pres">
      <dgm:prSet presAssocID="{2DE982B7-1CDC-4D4A-BBA5-AFFCC34115D8}" presName="composite4" presStyleCnt="0"/>
      <dgm:spPr/>
    </dgm:pt>
    <dgm:pt modelId="{25B9156E-404F-4527-B01E-5B8AE5DA45F3}" type="pres">
      <dgm:prSet presAssocID="{2DE982B7-1CDC-4D4A-BBA5-AFFCC34115D8}" presName="background4" presStyleLbl="node4" presStyleIdx="3" presStyleCnt="4"/>
      <dgm:spPr/>
    </dgm:pt>
    <dgm:pt modelId="{D57B1910-49E6-41AD-AD14-0DF3BD7FAB77}" type="pres">
      <dgm:prSet presAssocID="{2DE982B7-1CDC-4D4A-BBA5-AFFCC34115D8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693E8B-22E9-4305-9710-D5E62B8A1606}" type="pres">
      <dgm:prSet presAssocID="{2DE982B7-1CDC-4D4A-BBA5-AFFCC34115D8}" presName="hierChild5" presStyleCnt="0"/>
      <dgm:spPr/>
    </dgm:pt>
  </dgm:ptLst>
  <dgm:cxnLst>
    <dgm:cxn modelId="{D8BE6AC2-3DDB-4A34-9774-96D45447F06C}" type="presOf" srcId="{72844354-72D3-4E52-A73A-12073CCC2403}" destId="{C61FCF87-992B-4929-BD2A-FDC12DEFD6E0}" srcOrd="0" destOrd="0" presId="urn:microsoft.com/office/officeart/2005/8/layout/hierarchy1"/>
    <dgm:cxn modelId="{E0167422-FB12-48A0-8251-96B724DD6CFA}" srcId="{F04B6056-BB39-40E0-BA65-6CB87E0C3883}" destId="{FA4F6B94-6324-42BB-B9C3-38B128E606F0}" srcOrd="1" destOrd="0" parTransId="{C79F59E2-CAF8-40E9-9C16-387D7D88EBFC}" sibTransId="{3735369B-52CD-44D8-9DC3-E714CD2DC654}"/>
    <dgm:cxn modelId="{94D33EDB-4482-4E85-8B3B-153E6FC7323F}" type="presOf" srcId="{BC5AF248-6526-4696-B669-E2EC9080D222}" destId="{F4F31040-569F-4C2B-B73E-468E6F8754CC}" srcOrd="0" destOrd="0" presId="urn:microsoft.com/office/officeart/2005/8/layout/hierarchy1"/>
    <dgm:cxn modelId="{A95AABB8-D9A8-4D7C-9FBE-3B72ECC31165}" type="presOf" srcId="{A946AFC4-6043-4A3B-A487-0C97C7CF2D37}" destId="{0A3A2B09-37F4-45D6-B1F6-5297CEC32C1D}" srcOrd="0" destOrd="0" presId="urn:microsoft.com/office/officeart/2005/8/layout/hierarchy1"/>
    <dgm:cxn modelId="{DC1CA08D-7F0E-43CA-9DDC-6A3854DF27C5}" type="presOf" srcId="{C79F59E2-CAF8-40E9-9C16-387D7D88EBFC}" destId="{AE493D5F-D2B1-445E-B6EA-3F46503C38C7}" srcOrd="0" destOrd="0" presId="urn:microsoft.com/office/officeart/2005/8/layout/hierarchy1"/>
    <dgm:cxn modelId="{E636A9F4-D910-4663-A957-957C4FAC48C8}" srcId="{FF17B6E7-B3E9-4828-A0E6-9010359DDFD4}" destId="{F04B6056-BB39-40E0-BA65-6CB87E0C3883}" srcOrd="0" destOrd="0" parTransId="{5EDD20A5-CB56-464A-B110-6328CBBB1143}" sibTransId="{A09230BB-8324-496F-AAB5-4E06791B7EDA}"/>
    <dgm:cxn modelId="{FDD46CE8-43D9-4BE2-9755-C72133C02B46}" type="presOf" srcId="{BE2CD5A7-C7A8-48A7-ABF9-46C035A364E2}" destId="{F7385245-A98B-4722-BFF2-E062B7A8AD44}" srcOrd="0" destOrd="0" presId="urn:microsoft.com/office/officeart/2005/8/layout/hierarchy1"/>
    <dgm:cxn modelId="{3EBE8947-8F34-41C8-9D3A-B22C104D1194}" type="presOf" srcId="{FF17B6E7-B3E9-4828-A0E6-9010359DDFD4}" destId="{F48A1BD2-607D-4524-B7EB-828D814EF761}" srcOrd="0" destOrd="0" presId="urn:microsoft.com/office/officeart/2005/8/layout/hierarchy1"/>
    <dgm:cxn modelId="{F2F9D192-5533-443D-A0A1-6A54375CE225}" type="presOf" srcId="{D2577033-DEBB-4EE0-AD1A-A4A72D84AE4D}" destId="{CECA4718-8520-4EBB-BA1A-4BD05B7AD069}" srcOrd="0" destOrd="0" presId="urn:microsoft.com/office/officeart/2005/8/layout/hierarchy1"/>
    <dgm:cxn modelId="{36B3FCCC-F55D-4E24-BC92-81EF83F5A8D4}" type="presOf" srcId="{2DE982B7-1CDC-4D4A-BBA5-AFFCC34115D8}" destId="{D57B1910-49E6-41AD-AD14-0DF3BD7FAB77}" srcOrd="0" destOrd="0" presId="urn:microsoft.com/office/officeart/2005/8/layout/hierarchy1"/>
    <dgm:cxn modelId="{EB36650E-9012-4AF1-9356-0FBC234247BD}" srcId="{903B79FA-4236-427A-95F9-31C9820F3956}" destId="{3C7ED9F5-4371-42EA-B116-2975136A76DB}" srcOrd="0" destOrd="0" parTransId="{A824D032-AE60-47EB-AA66-D0F7BF73E048}" sibTransId="{21F66FEA-F49A-4B65-8835-5FE1C62E83E6}"/>
    <dgm:cxn modelId="{EFD7DDE0-AEA3-4E57-AC0D-2ED5154FBFD5}" srcId="{B51FF096-E448-48BD-8334-3369346D9BE8}" destId="{903B79FA-4236-427A-95F9-31C9820F3956}" srcOrd="0" destOrd="0" parTransId="{A946AFC4-6043-4A3B-A487-0C97C7CF2D37}" sibTransId="{97669726-370C-4317-A79B-C9AC0FB4ECDD}"/>
    <dgm:cxn modelId="{7068E17C-69DD-4178-8FA4-A6249202A2BF}" srcId="{F04B6056-BB39-40E0-BA65-6CB87E0C3883}" destId="{D2577033-DEBB-4EE0-AD1A-A4A72D84AE4D}" srcOrd="2" destOrd="0" parTransId="{BC5AF248-6526-4696-B669-E2EC9080D222}" sibTransId="{1D32D5EA-F025-4D1E-A7D9-3CB9F682C58B}"/>
    <dgm:cxn modelId="{D74B4FBD-541E-4933-807B-916A313101EA}" type="presOf" srcId="{903B79FA-4236-427A-95F9-31C9820F3956}" destId="{E39705D5-DC50-419C-82EA-B225818B4484}" srcOrd="0" destOrd="0" presId="urn:microsoft.com/office/officeart/2005/8/layout/hierarchy1"/>
    <dgm:cxn modelId="{90671F7E-D909-47DF-AEDF-21B821036707}" type="presOf" srcId="{717E2F8C-3CD5-40A2-8B9C-B0BE8D1089D1}" destId="{87331C0A-3FFD-46BD-8516-8852DD959787}" srcOrd="0" destOrd="0" presId="urn:microsoft.com/office/officeart/2005/8/layout/hierarchy1"/>
    <dgm:cxn modelId="{033AAD88-738D-43E9-88B9-FA0304E64C4E}" type="presOf" srcId="{E5DA8FAE-6E2A-4B08-9044-554A2647A804}" destId="{2A77BBB6-09D8-4BA1-A8EC-E6BDC92CF42D}" srcOrd="0" destOrd="0" presId="urn:microsoft.com/office/officeart/2005/8/layout/hierarchy1"/>
    <dgm:cxn modelId="{B2EB7FE0-89B0-4301-A817-F319306FD17C}" srcId="{903B79FA-4236-427A-95F9-31C9820F3956}" destId="{BE2CD5A7-C7A8-48A7-ABF9-46C035A364E2}" srcOrd="2" destOrd="0" parTransId="{717E2F8C-3CD5-40A2-8B9C-B0BE8D1089D1}" sibTransId="{0AA22538-765C-41EC-8911-03B99A4A066F}"/>
    <dgm:cxn modelId="{AA394153-0323-4B7B-AEA6-6262E9696C72}" type="presOf" srcId="{3C7ED9F5-4371-42EA-B116-2975136A76DB}" destId="{598330C3-9AC3-405B-A735-7BEBCAC61007}" srcOrd="0" destOrd="0" presId="urn:microsoft.com/office/officeart/2005/8/layout/hierarchy1"/>
    <dgm:cxn modelId="{419D747F-0412-4B3D-8F28-5E4318DEBD11}" type="presOf" srcId="{FC3D6D1D-1194-4A4A-9FBA-9AB1EE31CA7F}" destId="{1BEB020C-F5C4-4A2B-BDE9-58EE53FBB403}" srcOrd="0" destOrd="0" presId="urn:microsoft.com/office/officeart/2005/8/layout/hierarchy1"/>
    <dgm:cxn modelId="{9EB52C78-FEB4-4E30-8227-743EF5626DD1}" srcId="{903B79FA-4236-427A-95F9-31C9820F3956}" destId="{E5DA8FAE-6E2A-4B08-9044-554A2647A804}" srcOrd="1" destOrd="0" parTransId="{FC3D6D1D-1194-4A4A-9FBA-9AB1EE31CA7F}" sibTransId="{445589CD-0A09-4696-9A13-60D2B0B826E3}"/>
    <dgm:cxn modelId="{02570F1D-CAEB-4980-96F0-0D26C5F5A311}" type="presOf" srcId="{F04B6056-BB39-40E0-BA65-6CB87E0C3883}" destId="{96426BC4-85BE-43C9-9D7E-CFB4A96B35B0}" srcOrd="0" destOrd="0" presId="urn:microsoft.com/office/officeart/2005/8/layout/hierarchy1"/>
    <dgm:cxn modelId="{0A4DD268-FC0B-4488-B9B8-ED4D74A3E058}" type="presOf" srcId="{A824D032-AE60-47EB-AA66-D0F7BF73E048}" destId="{BCDF6391-E57F-49CF-9A3C-A04C257DDA22}" srcOrd="0" destOrd="0" presId="urn:microsoft.com/office/officeart/2005/8/layout/hierarchy1"/>
    <dgm:cxn modelId="{A32C9BFA-6E12-4F60-AAB1-BFDAAD3CAA3E}" srcId="{F04B6056-BB39-40E0-BA65-6CB87E0C3883}" destId="{2DE982B7-1CDC-4D4A-BBA5-AFFCC34115D8}" srcOrd="3" destOrd="0" parTransId="{72844354-72D3-4E52-A73A-12073CCC2403}" sibTransId="{1C5348F5-38FA-41C4-B119-383ADD570CA8}"/>
    <dgm:cxn modelId="{E4E5670E-59F1-43E4-B63D-8AF14A86D85C}" srcId="{B51FF096-E448-48BD-8334-3369346D9BE8}" destId="{FF17B6E7-B3E9-4828-A0E6-9010359DDFD4}" srcOrd="1" destOrd="0" parTransId="{576299A7-75F4-43E5-8FEF-DF8AA909A796}" sibTransId="{7F926907-B6E8-4CEF-838A-1FE6FEE8F075}"/>
    <dgm:cxn modelId="{61805554-E3F6-425E-B986-7ED26E294B6B}" srcId="{E08CA5B8-6377-4C06-85F2-FD74059B6809}" destId="{B51FF096-E448-48BD-8334-3369346D9BE8}" srcOrd="0" destOrd="0" parTransId="{ABC2B685-5C8E-4314-96F6-06D4D2AF6DE1}" sibTransId="{292A41F2-6AA3-4CB8-BC3D-761FB2CBC7B0}"/>
    <dgm:cxn modelId="{A570EBAC-BB6E-45C6-B8D5-D04051CB1866}" type="presOf" srcId="{73E6A59F-DFFA-4357-99BC-F4ED2C23D1F8}" destId="{02E4F000-832B-4BED-B9D9-6F4B4791D0AE}" srcOrd="0" destOrd="0" presId="urn:microsoft.com/office/officeart/2005/8/layout/hierarchy1"/>
    <dgm:cxn modelId="{585A1C6D-BDAE-4F4E-95B0-11E696B6A65B}" type="presOf" srcId="{99514611-85C6-4DA2-B042-FB7ADA5A1BBE}" destId="{4B6B43DA-3E72-4CCF-8293-56747E90CD0A}" srcOrd="0" destOrd="0" presId="urn:microsoft.com/office/officeart/2005/8/layout/hierarchy1"/>
    <dgm:cxn modelId="{B40866EA-8727-4E83-959C-B5FC0D48577F}" type="presOf" srcId="{FA4F6B94-6324-42BB-B9C3-38B128E606F0}" destId="{0572C3B1-74BE-44E8-BB10-47D5C80A5ED2}" srcOrd="0" destOrd="0" presId="urn:microsoft.com/office/officeart/2005/8/layout/hierarchy1"/>
    <dgm:cxn modelId="{5456BB66-0484-459E-B1A1-F5EEF46D929D}" srcId="{F04B6056-BB39-40E0-BA65-6CB87E0C3883}" destId="{99514611-85C6-4DA2-B042-FB7ADA5A1BBE}" srcOrd="0" destOrd="0" parTransId="{73E6A59F-DFFA-4357-99BC-F4ED2C23D1F8}" sibTransId="{065241D1-DD26-4A6C-84B0-4D225540383B}"/>
    <dgm:cxn modelId="{6BBE2BC3-B77C-4CA3-970C-F2A0323987B2}" type="presOf" srcId="{E08CA5B8-6377-4C06-85F2-FD74059B6809}" destId="{E94A5C02-A594-4C77-9931-7CCDBF7DBA2E}" srcOrd="0" destOrd="0" presId="urn:microsoft.com/office/officeart/2005/8/layout/hierarchy1"/>
    <dgm:cxn modelId="{0A9E4D8C-395D-4CDD-AF17-2B6BA7A8EC8A}" type="presOf" srcId="{576299A7-75F4-43E5-8FEF-DF8AA909A796}" destId="{8CFF4583-03F1-4E21-AF97-0AEBF5F29A0B}" srcOrd="0" destOrd="0" presId="urn:microsoft.com/office/officeart/2005/8/layout/hierarchy1"/>
    <dgm:cxn modelId="{812A8F2A-93D8-4432-8C8F-469705005A3E}" type="presOf" srcId="{B51FF096-E448-48BD-8334-3369346D9BE8}" destId="{F24D51EB-5BD2-4AD3-8AC9-B583DC3D3233}" srcOrd="0" destOrd="0" presId="urn:microsoft.com/office/officeart/2005/8/layout/hierarchy1"/>
    <dgm:cxn modelId="{D6346492-9D5A-4CDC-9979-21210DD1ED9E}" type="presOf" srcId="{5EDD20A5-CB56-464A-B110-6328CBBB1143}" destId="{5D2AD4DF-FC4E-4C91-9BB4-78ED190C55AC}" srcOrd="0" destOrd="0" presId="urn:microsoft.com/office/officeart/2005/8/layout/hierarchy1"/>
    <dgm:cxn modelId="{69365879-E24B-4724-8A2C-7B0C6FA8FDED}" type="presParOf" srcId="{E94A5C02-A594-4C77-9931-7CCDBF7DBA2E}" destId="{E22F3D1F-C67A-48ED-97AB-882F8A69DD17}" srcOrd="0" destOrd="0" presId="urn:microsoft.com/office/officeart/2005/8/layout/hierarchy1"/>
    <dgm:cxn modelId="{2876E637-E8E9-43B4-8FAA-65EC009BF525}" type="presParOf" srcId="{E22F3D1F-C67A-48ED-97AB-882F8A69DD17}" destId="{E097DFAD-3860-41D9-BAFF-143567831D50}" srcOrd="0" destOrd="0" presId="urn:microsoft.com/office/officeart/2005/8/layout/hierarchy1"/>
    <dgm:cxn modelId="{BF365D18-2951-4824-9896-4673A44BC2D6}" type="presParOf" srcId="{E097DFAD-3860-41D9-BAFF-143567831D50}" destId="{D55E8A18-828A-4F00-8C0B-8AFD8ACB1582}" srcOrd="0" destOrd="0" presId="urn:microsoft.com/office/officeart/2005/8/layout/hierarchy1"/>
    <dgm:cxn modelId="{C0C486A8-1BD9-4694-B782-3ABF008ADBCD}" type="presParOf" srcId="{E097DFAD-3860-41D9-BAFF-143567831D50}" destId="{F24D51EB-5BD2-4AD3-8AC9-B583DC3D3233}" srcOrd="1" destOrd="0" presId="urn:microsoft.com/office/officeart/2005/8/layout/hierarchy1"/>
    <dgm:cxn modelId="{EA820C30-3B62-4BED-B4BB-1FEC431716AA}" type="presParOf" srcId="{E22F3D1F-C67A-48ED-97AB-882F8A69DD17}" destId="{6157A85A-02E9-499D-A690-84689EF93A59}" srcOrd="1" destOrd="0" presId="urn:microsoft.com/office/officeart/2005/8/layout/hierarchy1"/>
    <dgm:cxn modelId="{E41265A4-E46E-4CA9-9433-F51899B7EE97}" type="presParOf" srcId="{6157A85A-02E9-499D-A690-84689EF93A59}" destId="{0A3A2B09-37F4-45D6-B1F6-5297CEC32C1D}" srcOrd="0" destOrd="0" presId="urn:microsoft.com/office/officeart/2005/8/layout/hierarchy1"/>
    <dgm:cxn modelId="{DFEC22EF-C3D7-417A-AF01-9B4E660A31F3}" type="presParOf" srcId="{6157A85A-02E9-499D-A690-84689EF93A59}" destId="{9E16049A-F476-4FCE-B33D-5759E56B02E2}" srcOrd="1" destOrd="0" presId="urn:microsoft.com/office/officeart/2005/8/layout/hierarchy1"/>
    <dgm:cxn modelId="{8748808A-949C-4E81-BF61-F82424063724}" type="presParOf" srcId="{9E16049A-F476-4FCE-B33D-5759E56B02E2}" destId="{74D2A428-0841-470C-83AD-6297921F66E4}" srcOrd="0" destOrd="0" presId="urn:microsoft.com/office/officeart/2005/8/layout/hierarchy1"/>
    <dgm:cxn modelId="{90ABB78D-4A7D-4BF3-B7A1-7225BC3F7136}" type="presParOf" srcId="{74D2A428-0841-470C-83AD-6297921F66E4}" destId="{7776FA29-3860-4003-B371-13E9327BF003}" srcOrd="0" destOrd="0" presId="urn:microsoft.com/office/officeart/2005/8/layout/hierarchy1"/>
    <dgm:cxn modelId="{133D9E79-42E7-4928-A268-046A6C6F9B45}" type="presParOf" srcId="{74D2A428-0841-470C-83AD-6297921F66E4}" destId="{E39705D5-DC50-419C-82EA-B225818B4484}" srcOrd="1" destOrd="0" presId="urn:microsoft.com/office/officeart/2005/8/layout/hierarchy1"/>
    <dgm:cxn modelId="{A93A4C79-62A3-4AFF-B20E-D3499C0B05B0}" type="presParOf" srcId="{9E16049A-F476-4FCE-B33D-5759E56B02E2}" destId="{A324F7A2-BD77-4BF1-BD16-C5E6F425FCD8}" srcOrd="1" destOrd="0" presId="urn:microsoft.com/office/officeart/2005/8/layout/hierarchy1"/>
    <dgm:cxn modelId="{E16733D3-0EFC-42E9-908A-53FCE0D82EF8}" type="presParOf" srcId="{A324F7A2-BD77-4BF1-BD16-C5E6F425FCD8}" destId="{BCDF6391-E57F-49CF-9A3C-A04C257DDA22}" srcOrd="0" destOrd="0" presId="urn:microsoft.com/office/officeart/2005/8/layout/hierarchy1"/>
    <dgm:cxn modelId="{783680E4-8D6A-4C81-BC92-A97C39BFA17B}" type="presParOf" srcId="{A324F7A2-BD77-4BF1-BD16-C5E6F425FCD8}" destId="{95876F9E-65A0-45AE-BFF4-7FFB02C7E55B}" srcOrd="1" destOrd="0" presId="urn:microsoft.com/office/officeart/2005/8/layout/hierarchy1"/>
    <dgm:cxn modelId="{D653EAED-AEA3-46B0-ADB3-C9000FE9C31A}" type="presParOf" srcId="{95876F9E-65A0-45AE-BFF4-7FFB02C7E55B}" destId="{97CC0B5A-C23E-4E0A-9C30-D666582B7E35}" srcOrd="0" destOrd="0" presId="urn:microsoft.com/office/officeart/2005/8/layout/hierarchy1"/>
    <dgm:cxn modelId="{5A247560-3A83-41E6-A7A0-AD338116DD4A}" type="presParOf" srcId="{97CC0B5A-C23E-4E0A-9C30-D666582B7E35}" destId="{8BF8206F-C020-4EC7-916C-5C9DFD26E53B}" srcOrd="0" destOrd="0" presId="urn:microsoft.com/office/officeart/2005/8/layout/hierarchy1"/>
    <dgm:cxn modelId="{CFD84A2D-D850-4FD9-85AA-AB6D0F1C70B5}" type="presParOf" srcId="{97CC0B5A-C23E-4E0A-9C30-D666582B7E35}" destId="{598330C3-9AC3-405B-A735-7BEBCAC61007}" srcOrd="1" destOrd="0" presId="urn:microsoft.com/office/officeart/2005/8/layout/hierarchy1"/>
    <dgm:cxn modelId="{D75601DD-369C-49D6-88AC-FA0DEF286BDA}" type="presParOf" srcId="{95876F9E-65A0-45AE-BFF4-7FFB02C7E55B}" destId="{D32022C0-4BA1-40BC-8497-0BDD8815A627}" srcOrd="1" destOrd="0" presId="urn:microsoft.com/office/officeart/2005/8/layout/hierarchy1"/>
    <dgm:cxn modelId="{0A49E43D-CC44-470B-A00B-1ECBD3CFBA4D}" type="presParOf" srcId="{A324F7A2-BD77-4BF1-BD16-C5E6F425FCD8}" destId="{1BEB020C-F5C4-4A2B-BDE9-58EE53FBB403}" srcOrd="2" destOrd="0" presId="urn:microsoft.com/office/officeart/2005/8/layout/hierarchy1"/>
    <dgm:cxn modelId="{3985A983-C1C2-4612-AB5E-A6C3C3CB9F24}" type="presParOf" srcId="{A324F7A2-BD77-4BF1-BD16-C5E6F425FCD8}" destId="{40DB38CA-DFB7-4232-9EA0-94AE82FF9761}" srcOrd="3" destOrd="0" presId="urn:microsoft.com/office/officeart/2005/8/layout/hierarchy1"/>
    <dgm:cxn modelId="{CC7C79DB-4571-47AC-9814-6A1B552A0520}" type="presParOf" srcId="{40DB38CA-DFB7-4232-9EA0-94AE82FF9761}" destId="{6096AA3C-E7CD-4AC7-A9ED-93F87CC262B4}" srcOrd="0" destOrd="0" presId="urn:microsoft.com/office/officeart/2005/8/layout/hierarchy1"/>
    <dgm:cxn modelId="{E87B9820-EB62-42BE-BA84-029DF757F7E4}" type="presParOf" srcId="{6096AA3C-E7CD-4AC7-A9ED-93F87CC262B4}" destId="{FED31DA6-8C54-4614-A08E-13C798369B64}" srcOrd="0" destOrd="0" presId="urn:microsoft.com/office/officeart/2005/8/layout/hierarchy1"/>
    <dgm:cxn modelId="{43C1C355-0A3D-4CAA-8CED-C00A3D5E3506}" type="presParOf" srcId="{6096AA3C-E7CD-4AC7-A9ED-93F87CC262B4}" destId="{2A77BBB6-09D8-4BA1-A8EC-E6BDC92CF42D}" srcOrd="1" destOrd="0" presId="urn:microsoft.com/office/officeart/2005/8/layout/hierarchy1"/>
    <dgm:cxn modelId="{776D0E64-BD87-4767-AABF-0935DD4A4419}" type="presParOf" srcId="{40DB38CA-DFB7-4232-9EA0-94AE82FF9761}" destId="{6232EDDA-6B49-45FE-B0BE-8D6307A75309}" srcOrd="1" destOrd="0" presId="urn:microsoft.com/office/officeart/2005/8/layout/hierarchy1"/>
    <dgm:cxn modelId="{2D564926-FA54-45B1-985F-A615D9CA4380}" type="presParOf" srcId="{A324F7A2-BD77-4BF1-BD16-C5E6F425FCD8}" destId="{87331C0A-3FFD-46BD-8516-8852DD959787}" srcOrd="4" destOrd="0" presId="urn:microsoft.com/office/officeart/2005/8/layout/hierarchy1"/>
    <dgm:cxn modelId="{E5A532EC-59CB-485B-9614-4164F499805A}" type="presParOf" srcId="{A324F7A2-BD77-4BF1-BD16-C5E6F425FCD8}" destId="{133DC786-4EEF-4919-8871-6A3CACB15BEA}" srcOrd="5" destOrd="0" presId="urn:microsoft.com/office/officeart/2005/8/layout/hierarchy1"/>
    <dgm:cxn modelId="{203C32BC-1FF1-4D37-A12F-34DC1B2CD4FC}" type="presParOf" srcId="{133DC786-4EEF-4919-8871-6A3CACB15BEA}" destId="{6CD8A315-56BD-4C90-AA0E-A60F7980A892}" srcOrd="0" destOrd="0" presId="urn:microsoft.com/office/officeart/2005/8/layout/hierarchy1"/>
    <dgm:cxn modelId="{4234BF0B-4F06-4952-9567-30B30DF0D784}" type="presParOf" srcId="{6CD8A315-56BD-4C90-AA0E-A60F7980A892}" destId="{F466C3C8-FFDB-4CAB-B25E-C77F4232927D}" srcOrd="0" destOrd="0" presId="urn:microsoft.com/office/officeart/2005/8/layout/hierarchy1"/>
    <dgm:cxn modelId="{E8202562-2B31-41BB-B3E7-32ACFFF8500B}" type="presParOf" srcId="{6CD8A315-56BD-4C90-AA0E-A60F7980A892}" destId="{F7385245-A98B-4722-BFF2-E062B7A8AD44}" srcOrd="1" destOrd="0" presId="urn:microsoft.com/office/officeart/2005/8/layout/hierarchy1"/>
    <dgm:cxn modelId="{135A65C1-655E-4E9D-94B6-765B55CFC8F7}" type="presParOf" srcId="{133DC786-4EEF-4919-8871-6A3CACB15BEA}" destId="{5DD95F1D-A3EB-4AC7-90D8-E47EB0C0DA45}" srcOrd="1" destOrd="0" presId="urn:microsoft.com/office/officeart/2005/8/layout/hierarchy1"/>
    <dgm:cxn modelId="{178858F3-98AD-4659-BAE2-3FFEB3D9173B}" type="presParOf" srcId="{6157A85A-02E9-499D-A690-84689EF93A59}" destId="{8CFF4583-03F1-4E21-AF97-0AEBF5F29A0B}" srcOrd="2" destOrd="0" presId="urn:microsoft.com/office/officeart/2005/8/layout/hierarchy1"/>
    <dgm:cxn modelId="{1E7B6467-E626-4375-8F65-EDD620EACCF1}" type="presParOf" srcId="{6157A85A-02E9-499D-A690-84689EF93A59}" destId="{01E4D36C-B4C3-4C2C-BFAB-5B48F36D8DAE}" srcOrd="3" destOrd="0" presId="urn:microsoft.com/office/officeart/2005/8/layout/hierarchy1"/>
    <dgm:cxn modelId="{587CE8D6-AD43-495F-8812-EE159722C626}" type="presParOf" srcId="{01E4D36C-B4C3-4C2C-BFAB-5B48F36D8DAE}" destId="{8C99923F-8418-402F-8557-38BBC7FC4B20}" srcOrd="0" destOrd="0" presId="urn:microsoft.com/office/officeart/2005/8/layout/hierarchy1"/>
    <dgm:cxn modelId="{FD87E85F-D8C7-4179-8331-9F9D435D063E}" type="presParOf" srcId="{8C99923F-8418-402F-8557-38BBC7FC4B20}" destId="{1FA23E65-C74F-492F-82D9-64CEABD000CE}" srcOrd="0" destOrd="0" presId="urn:microsoft.com/office/officeart/2005/8/layout/hierarchy1"/>
    <dgm:cxn modelId="{9F7F2732-C6D0-47A1-B91A-ACF74AFACE9F}" type="presParOf" srcId="{8C99923F-8418-402F-8557-38BBC7FC4B20}" destId="{F48A1BD2-607D-4524-B7EB-828D814EF761}" srcOrd="1" destOrd="0" presId="urn:microsoft.com/office/officeart/2005/8/layout/hierarchy1"/>
    <dgm:cxn modelId="{94737660-96CE-45A5-A924-D545F19EE2A3}" type="presParOf" srcId="{01E4D36C-B4C3-4C2C-BFAB-5B48F36D8DAE}" destId="{CF457714-DB82-4507-9960-DD5290419B7C}" srcOrd="1" destOrd="0" presId="urn:microsoft.com/office/officeart/2005/8/layout/hierarchy1"/>
    <dgm:cxn modelId="{EA72679A-FB79-465D-8010-0CEE2D9A4839}" type="presParOf" srcId="{CF457714-DB82-4507-9960-DD5290419B7C}" destId="{5D2AD4DF-FC4E-4C91-9BB4-78ED190C55AC}" srcOrd="0" destOrd="0" presId="urn:microsoft.com/office/officeart/2005/8/layout/hierarchy1"/>
    <dgm:cxn modelId="{A7F8C984-CFB1-40E7-82ED-DC7D1AF643D0}" type="presParOf" srcId="{CF457714-DB82-4507-9960-DD5290419B7C}" destId="{70AF311B-B088-46EB-8FEA-1FDB67024AA6}" srcOrd="1" destOrd="0" presId="urn:microsoft.com/office/officeart/2005/8/layout/hierarchy1"/>
    <dgm:cxn modelId="{F8854856-51FF-4A17-A4E8-331A0DAFCB4B}" type="presParOf" srcId="{70AF311B-B088-46EB-8FEA-1FDB67024AA6}" destId="{7E23BA4A-414D-4AF7-BD22-D22CD2F3C3C0}" srcOrd="0" destOrd="0" presId="urn:microsoft.com/office/officeart/2005/8/layout/hierarchy1"/>
    <dgm:cxn modelId="{13F1BC7F-6912-4DB8-AD5A-F83993E5B40F}" type="presParOf" srcId="{7E23BA4A-414D-4AF7-BD22-D22CD2F3C3C0}" destId="{CEA17955-1CD8-46C7-B4C2-A360C789FAE0}" srcOrd="0" destOrd="0" presId="urn:microsoft.com/office/officeart/2005/8/layout/hierarchy1"/>
    <dgm:cxn modelId="{9B8546B7-0BDA-4B33-96C7-D51F1063B1E1}" type="presParOf" srcId="{7E23BA4A-414D-4AF7-BD22-D22CD2F3C3C0}" destId="{96426BC4-85BE-43C9-9D7E-CFB4A96B35B0}" srcOrd="1" destOrd="0" presId="urn:microsoft.com/office/officeart/2005/8/layout/hierarchy1"/>
    <dgm:cxn modelId="{E35427FE-018D-45DE-AAEA-6F449BF502C8}" type="presParOf" srcId="{70AF311B-B088-46EB-8FEA-1FDB67024AA6}" destId="{E09F7F86-A24A-4AC6-B438-203304F0B640}" srcOrd="1" destOrd="0" presId="urn:microsoft.com/office/officeart/2005/8/layout/hierarchy1"/>
    <dgm:cxn modelId="{6E753D54-3BD8-4C2B-85EB-83E19EF30D17}" type="presParOf" srcId="{E09F7F86-A24A-4AC6-B438-203304F0B640}" destId="{02E4F000-832B-4BED-B9D9-6F4B4791D0AE}" srcOrd="0" destOrd="0" presId="urn:microsoft.com/office/officeart/2005/8/layout/hierarchy1"/>
    <dgm:cxn modelId="{8DBAA62E-DF28-4BDB-9465-D533635EA95B}" type="presParOf" srcId="{E09F7F86-A24A-4AC6-B438-203304F0B640}" destId="{8DDBBEBD-D718-429D-8F3E-1895B2D9CC81}" srcOrd="1" destOrd="0" presId="urn:microsoft.com/office/officeart/2005/8/layout/hierarchy1"/>
    <dgm:cxn modelId="{2B86109D-1303-4A01-A354-75EB92F13083}" type="presParOf" srcId="{8DDBBEBD-D718-429D-8F3E-1895B2D9CC81}" destId="{26E3E68B-E1E6-4DD3-BD4C-37A2B41D5B61}" srcOrd="0" destOrd="0" presId="urn:microsoft.com/office/officeart/2005/8/layout/hierarchy1"/>
    <dgm:cxn modelId="{FB32DB1A-12C1-4474-A4D0-98ACD32B5F49}" type="presParOf" srcId="{26E3E68B-E1E6-4DD3-BD4C-37A2B41D5B61}" destId="{639E4112-025E-4485-9AA3-E12AF23F399A}" srcOrd="0" destOrd="0" presId="urn:microsoft.com/office/officeart/2005/8/layout/hierarchy1"/>
    <dgm:cxn modelId="{971740CF-FB5B-4C9F-9BE1-6111874536A6}" type="presParOf" srcId="{26E3E68B-E1E6-4DD3-BD4C-37A2B41D5B61}" destId="{4B6B43DA-3E72-4CCF-8293-56747E90CD0A}" srcOrd="1" destOrd="0" presId="urn:microsoft.com/office/officeart/2005/8/layout/hierarchy1"/>
    <dgm:cxn modelId="{FF2D91D7-9430-47AA-9EC9-481A94EE531C}" type="presParOf" srcId="{8DDBBEBD-D718-429D-8F3E-1895B2D9CC81}" destId="{D8099D77-9F8E-47E0-B6D1-F9D9314E0186}" srcOrd="1" destOrd="0" presId="urn:microsoft.com/office/officeart/2005/8/layout/hierarchy1"/>
    <dgm:cxn modelId="{DF6F643C-2009-42AA-90FD-1112BC3A29DD}" type="presParOf" srcId="{E09F7F86-A24A-4AC6-B438-203304F0B640}" destId="{AE493D5F-D2B1-445E-B6EA-3F46503C38C7}" srcOrd="2" destOrd="0" presId="urn:microsoft.com/office/officeart/2005/8/layout/hierarchy1"/>
    <dgm:cxn modelId="{0C4CB278-35A1-488C-862D-37F0E54C2D1B}" type="presParOf" srcId="{E09F7F86-A24A-4AC6-B438-203304F0B640}" destId="{4F80DD7E-5EC8-4208-875C-0E6C40C7C0FB}" srcOrd="3" destOrd="0" presId="urn:microsoft.com/office/officeart/2005/8/layout/hierarchy1"/>
    <dgm:cxn modelId="{4DA3260F-C0CB-4239-8BE2-50731509CDDB}" type="presParOf" srcId="{4F80DD7E-5EC8-4208-875C-0E6C40C7C0FB}" destId="{30F4DB02-9CCF-465B-80B5-B34CED72FE44}" srcOrd="0" destOrd="0" presId="urn:microsoft.com/office/officeart/2005/8/layout/hierarchy1"/>
    <dgm:cxn modelId="{C8F2BBFB-567F-4F25-8339-08B80F7BB38C}" type="presParOf" srcId="{30F4DB02-9CCF-465B-80B5-B34CED72FE44}" destId="{A59CE71B-EAB5-489A-A6A8-99178D6F1105}" srcOrd="0" destOrd="0" presId="urn:microsoft.com/office/officeart/2005/8/layout/hierarchy1"/>
    <dgm:cxn modelId="{C93CE83A-7DEA-4F37-9416-3331533E4A01}" type="presParOf" srcId="{30F4DB02-9CCF-465B-80B5-B34CED72FE44}" destId="{0572C3B1-74BE-44E8-BB10-47D5C80A5ED2}" srcOrd="1" destOrd="0" presId="urn:microsoft.com/office/officeart/2005/8/layout/hierarchy1"/>
    <dgm:cxn modelId="{47F016FB-E5FF-4B2B-940A-95CE86B83AFC}" type="presParOf" srcId="{4F80DD7E-5EC8-4208-875C-0E6C40C7C0FB}" destId="{1BF730D4-0D23-4B70-8B3E-6655137DA9C4}" srcOrd="1" destOrd="0" presId="urn:microsoft.com/office/officeart/2005/8/layout/hierarchy1"/>
    <dgm:cxn modelId="{DBB6C78C-57FF-456B-89BC-EB1FB333705D}" type="presParOf" srcId="{E09F7F86-A24A-4AC6-B438-203304F0B640}" destId="{F4F31040-569F-4C2B-B73E-468E6F8754CC}" srcOrd="4" destOrd="0" presId="urn:microsoft.com/office/officeart/2005/8/layout/hierarchy1"/>
    <dgm:cxn modelId="{C1FF793A-367A-4EA1-9558-746B3AC5D079}" type="presParOf" srcId="{E09F7F86-A24A-4AC6-B438-203304F0B640}" destId="{FE1DDA72-2B67-433D-9E87-A2B75A700994}" srcOrd="5" destOrd="0" presId="urn:microsoft.com/office/officeart/2005/8/layout/hierarchy1"/>
    <dgm:cxn modelId="{DB7515CE-44EF-44A6-B7E9-9536488BC663}" type="presParOf" srcId="{FE1DDA72-2B67-433D-9E87-A2B75A700994}" destId="{EA9DBBD1-5010-4116-BB7D-85E76A8887B4}" srcOrd="0" destOrd="0" presId="urn:microsoft.com/office/officeart/2005/8/layout/hierarchy1"/>
    <dgm:cxn modelId="{7FA8D1AF-AAE4-4F69-B124-3843862A946B}" type="presParOf" srcId="{EA9DBBD1-5010-4116-BB7D-85E76A8887B4}" destId="{9F459A8B-6F6C-4579-8341-B1085D4174B9}" srcOrd="0" destOrd="0" presId="urn:microsoft.com/office/officeart/2005/8/layout/hierarchy1"/>
    <dgm:cxn modelId="{6035769B-C6C3-4C0B-B26F-904B924EF98A}" type="presParOf" srcId="{EA9DBBD1-5010-4116-BB7D-85E76A8887B4}" destId="{CECA4718-8520-4EBB-BA1A-4BD05B7AD069}" srcOrd="1" destOrd="0" presId="urn:microsoft.com/office/officeart/2005/8/layout/hierarchy1"/>
    <dgm:cxn modelId="{6C9910D7-A5D3-4849-BD22-153C5236D01C}" type="presParOf" srcId="{FE1DDA72-2B67-433D-9E87-A2B75A700994}" destId="{3FF2921A-97B8-4E40-95C4-B16C50A357F1}" srcOrd="1" destOrd="0" presId="urn:microsoft.com/office/officeart/2005/8/layout/hierarchy1"/>
    <dgm:cxn modelId="{0681052D-081D-4944-B327-C5AF14817686}" type="presParOf" srcId="{E09F7F86-A24A-4AC6-B438-203304F0B640}" destId="{C61FCF87-992B-4929-BD2A-FDC12DEFD6E0}" srcOrd="6" destOrd="0" presId="urn:microsoft.com/office/officeart/2005/8/layout/hierarchy1"/>
    <dgm:cxn modelId="{2D7C7E70-C614-4AD7-8A7E-4CA5B7E492D0}" type="presParOf" srcId="{E09F7F86-A24A-4AC6-B438-203304F0B640}" destId="{CEE594D3-E85A-4804-AB76-AF139B9730CC}" srcOrd="7" destOrd="0" presId="urn:microsoft.com/office/officeart/2005/8/layout/hierarchy1"/>
    <dgm:cxn modelId="{AA66ADA5-B34D-4E5A-BA87-2CBC91E07E4F}" type="presParOf" srcId="{CEE594D3-E85A-4804-AB76-AF139B9730CC}" destId="{6A912CE7-1DCA-4A19-B585-8796F0A9946C}" srcOrd="0" destOrd="0" presId="urn:microsoft.com/office/officeart/2005/8/layout/hierarchy1"/>
    <dgm:cxn modelId="{52EFAE65-95B6-4457-86C5-40BA1BB48DC8}" type="presParOf" srcId="{6A912CE7-1DCA-4A19-B585-8796F0A9946C}" destId="{25B9156E-404F-4527-B01E-5B8AE5DA45F3}" srcOrd="0" destOrd="0" presId="urn:microsoft.com/office/officeart/2005/8/layout/hierarchy1"/>
    <dgm:cxn modelId="{2BDF5BF9-4F81-4072-9575-329DDC1DE283}" type="presParOf" srcId="{6A912CE7-1DCA-4A19-B585-8796F0A9946C}" destId="{D57B1910-49E6-41AD-AD14-0DF3BD7FAB77}" srcOrd="1" destOrd="0" presId="urn:microsoft.com/office/officeart/2005/8/layout/hierarchy1"/>
    <dgm:cxn modelId="{A20629D7-9F0E-4E50-B2B3-25B59E3A483A}" type="presParOf" srcId="{CEE594D3-E85A-4804-AB76-AF139B9730CC}" destId="{9A693E8B-22E9-4305-9710-D5E62B8A160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37AC7CE-9C94-4E3F-A942-15F2A72E3E05}" type="doc">
      <dgm:prSet loTypeId="urn:microsoft.com/office/officeart/2005/8/layout/radial4" loCatId="relationship" qsTypeId="urn:microsoft.com/office/officeart/2005/8/quickstyle/simple5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FF64F32A-33BD-466A-B330-D3E5A2275421}">
      <dgm:prSet phldrT="[Текст]"/>
      <dgm:spPr/>
      <dgm:t>
        <a:bodyPr/>
        <a:lstStyle/>
        <a:p>
          <a:r>
            <a:rPr lang="ru-RU" b="1" dirty="0" smtClean="0"/>
            <a:t>Содержание менеджмента</a:t>
          </a:r>
          <a:r>
            <a:rPr lang="en-US" b="1" dirty="0" smtClean="0"/>
            <a:t> </a:t>
          </a:r>
          <a:r>
            <a:rPr lang="ru-RU" b="1" dirty="0" smtClean="0"/>
            <a:t>(по отношению к внутрифирменному управлению)</a:t>
          </a:r>
          <a:endParaRPr lang="ru-RU" dirty="0"/>
        </a:p>
      </dgm:t>
    </dgm:pt>
    <dgm:pt modelId="{D40AFE6C-9351-49EB-AF5D-B099A6957F7D}" type="parTrans" cxnId="{AB581E7F-0EB5-4069-84B0-A00E63F3CC1C}">
      <dgm:prSet/>
      <dgm:spPr/>
      <dgm:t>
        <a:bodyPr/>
        <a:lstStyle/>
        <a:p>
          <a:endParaRPr lang="ru-RU"/>
        </a:p>
      </dgm:t>
    </dgm:pt>
    <dgm:pt modelId="{D3F7A8D3-FEA6-417A-82BA-23DC5DB410B6}" type="sibTrans" cxnId="{AB581E7F-0EB5-4069-84B0-A00E63F3CC1C}">
      <dgm:prSet/>
      <dgm:spPr/>
      <dgm:t>
        <a:bodyPr/>
        <a:lstStyle/>
        <a:p>
          <a:endParaRPr lang="ru-RU"/>
        </a:p>
      </dgm:t>
    </dgm:pt>
    <dgm:pt modelId="{555F6F87-FD21-4F0B-89C6-798726064677}">
      <dgm:prSet phldrT="[Текст]"/>
      <dgm:spPr/>
      <dgm:t>
        <a:bodyPr/>
        <a:lstStyle/>
        <a:p>
          <a:r>
            <a:rPr lang="ru-RU" b="1" dirty="0" smtClean="0"/>
            <a:t>наука и практика управления</a:t>
          </a:r>
          <a:endParaRPr lang="ru-RU" dirty="0"/>
        </a:p>
      </dgm:t>
    </dgm:pt>
    <dgm:pt modelId="{FA58CC78-286C-4C5E-B0CF-09CA3638792F}" type="parTrans" cxnId="{58DCBD87-3DB8-46E5-BE11-2C6035994699}">
      <dgm:prSet/>
      <dgm:spPr/>
      <dgm:t>
        <a:bodyPr/>
        <a:lstStyle/>
        <a:p>
          <a:endParaRPr lang="ru-RU"/>
        </a:p>
      </dgm:t>
    </dgm:pt>
    <dgm:pt modelId="{79908FE7-0439-41A1-A7BA-0D04A8E8A1D3}" type="sibTrans" cxnId="{58DCBD87-3DB8-46E5-BE11-2C6035994699}">
      <dgm:prSet/>
      <dgm:spPr/>
      <dgm:t>
        <a:bodyPr/>
        <a:lstStyle/>
        <a:p>
          <a:endParaRPr lang="ru-RU"/>
        </a:p>
      </dgm:t>
    </dgm:pt>
    <dgm:pt modelId="{CA67F6B4-417E-40FD-9818-B94883D6DEE9}">
      <dgm:prSet phldrT="[Текст]"/>
      <dgm:spPr/>
      <dgm:t>
        <a:bodyPr/>
        <a:lstStyle/>
        <a:p>
          <a:r>
            <a:rPr lang="ru-RU" b="1" dirty="0" smtClean="0"/>
            <a:t>организация управления предприятием</a:t>
          </a:r>
          <a:endParaRPr lang="ru-RU" dirty="0"/>
        </a:p>
      </dgm:t>
    </dgm:pt>
    <dgm:pt modelId="{8D9D22D2-042F-4BA5-B08B-F86853C8CED0}" type="parTrans" cxnId="{A3D22094-B662-4533-B1EA-0E7B544D6F67}">
      <dgm:prSet/>
      <dgm:spPr/>
      <dgm:t>
        <a:bodyPr/>
        <a:lstStyle/>
        <a:p>
          <a:endParaRPr lang="ru-RU"/>
        </a:p>
      </dgm:t>
    </dgm:pt>
    <dgm:pt modelId="{794FB8C7-2DE8-4036-A54C-7E7D573CDA29}" type="sibTrans" cxnId="{A3D22094-B662-4533-B1EA-0E7B544D6F67}">
      <dgm:prSet/>
      <dgm:spPr/>
      <dgm:t>
        <a:bodyPr/>
        <a:lstStyle/>
        <a:p>
          <a:endParaRPr lang="ru-RU"/>
        </a:p>
      </dgm:t>
    </dgm:pt>
    <dgm:pt modelId="{0EFABFA6-A525-4A6E-A15B-580FACC24AA6}">
      <dgm:prSet phldrT="[Текст]"/>
      <dgm:spPr/>
      <dgm:t>
        <a:bodyPr/>
        <a:lstStyle/>
        <a:p>
          <a:r>
            <a:rPr lang="ru-RU" b="1" dirty="0" smtClean="0"/>
            <a:t>принятие управленческих решений</a:t>
          </a:r>
          <a:endParaRPr lang="ru-RU" dirty="0"/>
        </a:p>
      </dgm:t>
    </dgm:pt>
    <dgm:pt modelId="{7A099C76-256F-4FFF-B3B2-4C94D842E1AF}" type="parTrans" cxnId="{CB2E983E-A12F-45E0-A787-41A7598E56A4}">
      <dgm:prSet/>
      <dgm:spPr/>
      <dgm:t>
        <a:bodyPr/>
        <a:lstStyle/>
        <a:p>
          <a:endParaRPr lang="ru-RU"/>
        </a:p>
      </dgm:t>
    </dgm:pt>
    <dgm:pt modelId="{38392D99-4366-42D3-877F-8713AF8B57F4}" type="sibTrans" cxnId="{CB2E983E-A12F-45E0-A787-41A7598E56A4}">
      <dgm:prSet/>
      <dgm:spPr/>
      <dgm:t>
        <a:bodyPr/>
        <a:lstStyle/>
        <a:p>
          <a:endParaRPr lang="ru-RU"/>
        </a:p>
      </dgm:t>
    </dgm:pt>
    <dgm:pt modelId="{9A44FC62-7AEF-4F7B-9984-FD9CC7A1CAEF}" type="pres">
      <dgm:prSet presAssocID="{737AC7CE-9C94-4E3F-A942-15F2A72E3E0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38BFB7-4F67-450F-A40F-ACA19578AA6F}" type="pres">
      <dgm:prSet presAssocID="{FF64F32A-33BD-466A-B330-D3E5A2275421}" presName="centerShape" presStyleLbl="node0" presStyleIdx="0" presStyleCnt="1"/>
      <dgm:spPr/>
      <dgm:t>
        <a:bodyPr/>
        <a:lstStyle/>
        <a:p>
          <a:endParaRPr lang="ru-RU"/>
        </a:p>
      </dgm:t>
    </dgm:pt>
    <dgm:pt modelId="{17D49A46-454F-40A9-B82A-0CCBF3AF36D6}" type="pres">
      <dgm:prSet presAssocID="{FA58CC78-286C-4C5E-B0CF-09CA3638792F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421F39C0-1136-4662-B67E-B24B6DA6B303}" type="pres">
      <dgm:prSet presAssocID="{555F6F87-FD21-4F0B-89C6-798726064677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E4DD8-CA91-4E44-B2FA-5C8BA84B6465}" type="pres">
      <dgm:prSet presAssocID="{8D9D22D2-042F-4BA5-B08B-F86853C8CED0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56D10C60-A055-4C65-B4C1-C46C4A1EA5CF}" type="pres">
      <dgm:prSet presAssocID="{CA67F6B4-417E-40FD-9818-B94883D6DEE9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F6A7F-99E3-4429-B1A9-653A31B63BA8}" type="pres">
      <dgm:prSet presAssocID="{7A099C76-256F-4FFF-B3B2-4C94D842E1AF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7C7CDBDD-6E0A-47A0-B77F-BCDEAAE32FA6}" type="pres">
      <dgm:prSet presAssocID="{0EFABFA6-A525-4A6E-A15B-580FACC24AA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E5A92C-AE19-4ED9-9DCF-971E05D969E8}" type="presOf" srcId="{FF64F32A-33BD-466A-B330-D3E5A2275421}" destId="{E638BFB7-4F67-450F-A40F-ACA19578AA6F}" srcOrd="0" destOrd="0" presId="urn:microsoft.com/office/officeart/2005/8/layout/radial4"/>
    <dgm:cxn modelId="{A3D22094-B662-4533-B1EA-0E7B544D6F67}" srcId="{FF64F32A-33BD-466A-B330-D3E5A2275421}" destId="{CA67F6B4-417E-40FD-9818-B94883D6DEE9}" srcOrd="1" destOrd="0" parTransId="{8D9D22D2-042F-4BA5-B08B-F86853C8CED0}" sibTransId="{794FB8C7-2DE8-4036-A54C-7E7D573CDA29}"/>
    <dgm:cxn modelId="{BC3EE775-0C54-4CBC-80D7-74D22F72B70A}" type="presOf" srcId="{0EFABFA6-A525-4A6E-A15B-580FACC24AA6}" destId="{7C7CDBDD-6E0A-47A0-B77F-BCDEAAE32FA6}" srcOrd="0" destOrd="0" presId="urn:microsoft.com/office/officeart/2005/8/layout/radial4"/>
    <dgm:cxn modelId="{A83C4411-6B76-4B10-9798-EAC89B34E882}" type="presOf" srcId="{CA67F6B4-417E-40FD-9818-B94883D6DEE9}" destId="{56D10C60-A055-4C65-B4C1-C46C4A1EA5CF}" srcOrd="0" destOrd="0" presId="urn:microsoft.com/office/officeart/2005/8/layout/radial4"/>
    <dgm:cxn modelId="{B189F755-9C76-49FC-8563-9B4302C2649F}" type="presOf" srcId="{7A099C76-256F-4FFF-B3B2-4C94D842E1AF}" destId="{491F6A7F-99E3-4429-B1A9-653A31B63BA8}" srcOrd="0" destOrd="0" presId="urn:microsoft.com/office/officeart/2005/8/layout/radial4"/>
    <dgm:cxn modelId="{026284DF-C771-403C-A307-F43D35A99F2C}" type="presOf" srcId="{555F6F87-FD21-4F0B-89C6-798726064677}" destId="{421F39C0-1136-4662-B67E-B24B6DA6B303}" srcOrd="0" destOrd="0" presId="urn:microsoft.com/office/officeart/2005/8/layout/radial4"/>
    <dgm:cxn modelId="{AB581E7F-0EB5-4069-84B0-A00E63F3CC1C}" srcId="{737AC7CE-9C94-4E3F-A942-15F2A72E3E05}" destId="{FF64F32A-33BD-466A-B330-D3E5A2275421}" srcOrd="0" destOrd="0" parTransId="{D40AFE6C-9351-49EB-AF5D-B099A6957F7D}" sibTransId="{D3F7A8D3-FEA6-417A-82BA-23DC5DB410B6}"/>
    <dgm:cxn modelId="{27597751-C248-4B85-B3A7-2890A4E249C6}" type="presOf" srcId="{8D9D22D2-042F-4BA5-B08B-F86853C8CED0}" destId="{294E4DD8-CA91-4E44-B2FA-5C8BA84B6465}" srcOrd="0" destOrd="0" presId="urn:microsoft.com/office/officeart/2005/8/layout/radial4"/>
    <dgm:cxn modelId="{E2012C4B-29EC-4C88-8A60-9EF33C304490}" type="presOf" srcId="{FA58CC78-286C-4C5E-B0CF-09CA3638792F}" destId="{17D49A46-454F-40A9-B82A-0CCBF3AF36D6}" srcOrd="0" destOrd="0" presId="urn:microsoft.com/office/officeart/2005/8/layout/radial4"/>
    <dgm:cxn modelId="{CB2E983E-A12F-45E0-A787-41A7598E56A4}" srcId="{FF64F32A-33BD-466A-B330-D3E5A2275421}" destId="{0EFABFA6-A525-4A6E-A15B-580FACC24AA6}" srcOrd="2" destOrd="0" parTransId="{7A099C76-256F-4FFF-B3B2-4C94D842E1AF}" sibTransId="{38392D99-4366-42D3-877F-8713AF8B57F4}"/>
    <dgm:cxn modelId="{58DCBD87-3DB8-46E5-BE11-2C6035994699}" srcId="{FF64F32A-33BD-466A-B330-D3E5A2275421}" destId="{555F6F87-FD21-4F0B-89C6-798726064677}" srcOrd="0" destOrd="0" parTransId="{FA58CC78-286C-4C5E-B0CF-09CA3638792F}" sibTransId="{79908FE7-0439-41A1-A7BA-0D04A8E8A1D3}"/>
    <dgm:cxn modelId="{17968D59-5149-452B-816D-31CCB52601EE}" type="presOf" srcId="{737AC7CE-9C94-4E3F-A942-15F2A72E3E05}" destId="{9A44FC62-7AEF-4F7B-9984-FD9CC7A1CAEF}" srcOrd="0" destOrd="0" presId="urn:microsoft.com/office/officeart/2005/8/layout/radial4"/>
    <dgm:cxn modelId="{80F2EC99-3BEB-4996-9E82-B6187FBFC88A}" type="presParOf" srcId="{9A44FC62-7AEF-4F7B-9984-FD9CC7A1CAEF}" destId="{E638BFB7-4F67-450F-A40F-ACA19578AA6F}" srcOrd="0" destOrd="0" presId="urn:microsoft.com/office/officeart/2005/8/layout/radial4"/>
    <dgm:cxn modelId="{EA5DA3F0-39AE-41E8-B8B2-C037FE5CC60D}" type="presParOf" srcId="{9A44FC62-7AEF-4F7B-9984-FD9CC7A1CAEF}" destId="{17D49A46-454F-40A9-B82A-0CCBF3AF36D6}" srcOrd="1" destOrd="0" presId="urn:microsoft.com/office/officeart/2005/8/layout/radial4"/>
    <dgm:cxn modelId="{21237D06-0C18-44EB-9AF4-6B857E49105D}" type="presParOf" srcId="{9A44FC62-7AEF-4F7B-9984-FD9CC7A1CAEF}" destId="{421F39C0-1136-4662-B67E-B24B6DA6B303}" srcOrd="2" destOrd="0" presId="urn:microsoft.com/office/officeart/2005/8/layout/radial4"/>
    <dgm:cxn modelId="{2A8D6E09-461A-44D5-86F8-3438D419013A}" type="presParOf" srcId="{9A44FC62-7AEF-4F7B-9984-FD9CC7A1CAEF}" destId="{294E4DD8-CA91-4E44-B2FA-5C8BA84B6465}" srcOrd="3" destOrd="0" presId="urn:microsoft.com/office/officeart/2005/8/layout/radial4"/>
    <dgm:cxn modelId="{D6E598C1-0C12-49E3-B030-56A2793996D4}" type="presParOf" srcId="{9A44FC62-7AEF-4F7B-9984-FD9CC7A1CAEF}" destId="{56D10C60-A055-4C65-B4C1-C46C4A1EA5CF}" srcOrd="4" destOrd="0" presId="urn:microsoft.com/office/officeart/2005/8/layout/radial4"/>
    <dgm:cxn modelId="{96C4E183-A3D5-4EF4-B689-D2290BAF0ED5}" type="presParOf" srcId="{9A44FC62-7AEF-4F7B-9984-FD9CC7A1CAEF}" destId="{491F6A7F-99E3-4429-B1A9-653A31B63BA8}" srcOrd="5" destOrd="0" presId="urn:microsoft.com/office/officeart/2005/8/layout/radial4"/>
    <dgm:cxn modelId="{A06E8E69-C6A0-4AA8-BFB1-591BD344973A}" type="presParOf" srcId="{9A44FC62-7AEF-4F7B-9984-FD9CC7A1CAEF}" destId="{7C7CDBDD-6E0A-47A0-B77F-BCDEAAE32FA6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B5586AD-DACF-4568-9C4E-EBA74F8F1BB3}" type="doc">
      <dgm:prSet loTypeId="urn:microsoft.com/office/officeart/2005/8/layout/process4" loCatId="list" qsTypeId="urn:microsoft.com/office/officeart/2005/8/quickstyle/3d2" qsCatId="3D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ACB93762-4570-4E92-81F9-EF70958BC64E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управления предприятием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810A57B-E64A-4B86-9A18-65D8E152F5EF}" type="parTrans" cxnId="{09F4CD95-7256-4CAE-8FF6-F51DB3C8FC61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C57AF23-5488-40F9-9D91-8E4DB6021FDA}" type="sibTrans" cxnId="{09F4CD95-7256-4CAE-8FF6-F51DB3C8FC61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D16EE1A-6CFF-48D5-A96F-D1E11FCCB324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целей</a:t>
          </a:r>
          <a:endParaRPr lang="ru-RU" sz="240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ED19929-5850-48FF-9FD8-D1973DE20F77}" type="parTrans" cxnId="{91DEE72B-E134-4AB0-9871-69ED7BDA1647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E72EFCB-E0AD-419D-91FB-A0D387DAAA56}" type="sibTrans" cxnId="{91DEE72B-E134-4AB0-9871-69ED7BDA1647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9C15FE-0861-439D-985E-1B9AC528B60F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технология преобразования ресурсов в продукт</a:t>
          </a:r>
          <a:endParaRPr lang="ru-RU" sz="240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BF08C66-1363-46E8-B050-11A5B21F42BE}" type="parTrans" cxnId="{52B53860-FB47-4C6A-A605-331F7A2E8C7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46415A-0609-40B6-A5C1-6C857644C002}" type="sibTrans" cxnId="{52B53860-FB47-4C6A-A605-331F7A2E8C7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791275-CF82-4B4F-903A-B8E61BAB05F4}">
      <dgm:prSet phldrT="[Текст]" custT="1"/>
      <dgm:spPr/>
      <dgm:t>
        <a:bodyPr/>
        <a:lstStyle/>
        <a:p>
          <a:r>
            <a:rPr lang="ru-RU" sz="2400" b="1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рыночная или социальная деятельность</a:t>
          </a:r>
          <a:endParaRPr lang="ru-RU" sz="240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25F93E0-EDAB-4A0A-BC8A-260DA210EABB}" type="parTrans" cxnId="{367782B3-E08F-4846-9C9E-14AD67298ADE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3AFB2F-22C0-48FD-A065-7B1C5F86613B}" type="sibTrans" cxnId="{367782B3-E08F-4846-9C9E-14AD67298ADE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F2CB5C0-411B-4C30-95B1-E3325CD1FFBB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Рыночный эффект                       Социальный эффект</a:t>
          </a:r>
          <a:endParaRPr lang="ru-RU" sz="2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563913-E904-4B5B-8DEB-7D2EE63658B0}" type="parTrans" cxnId="{34B05816-AED2-45D0-9740-2A4650348410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622BF48-4899-401D-9245-A006015D0949}" type="sibTrans" cxnId="{34B05816-AED2-45D0-9740-2A4650348410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DD0332C-B4C9-4037-8B6C-2CB59845C265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Прибыль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EAF2D2-7A17-4565-8A10-568971AAFC65}" type="parTrans" cxnId="{3A73CD17-6783-4BC5-B169-FFDEB948D731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53FE178-6D88-4417-AEB9-1B57BA78A414}" type="sibTrans" cxnId="{3A73CD17-6783-4BC5-B169-FFDEB948D731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42FE0D4-AF63-46A4-982B-C1EE65DBC076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Гуманитарные ценности</a:t>
          </a:r>
          <a:endParaRPr lang="ru-RU" sz="1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82D411-78B7-4337-8FE6-2CA9238066FB}" type="parTrans" cxnId="{255A7E5A-F256-4760-AF42-6932D0E42D02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111F074-2AE5-4D54-A5FA-EC174B46CF04}" type="sibTrans" cxnId="{255A7E5A-F256-4760-AF42-6932D0E42D02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FF90732-5DE7-43B7-9391-36A4033F8C49}" type="pres">
      <dgm:prSet presAssocID="{0B5586AD-DACF-4568-9C4E-EBA74F8F1BB3}" presName="Name0" presStyleCnt="0">
        <dgm:presLayoutVars>
          <dgm:dir/>
          <dgm:animLvl val="lvl"/>
          <dgm:resizeHandles val="exact"/>
        </dgm:presLayoutVars>
      </dgm:prSet>
      <dgm:spPr/>
    </dgm:pt>
    <dgm:pt modelId="{C738BD44-7103-43D2-99AC-3BDFF8A7FEAE}" type="pres">
      <dgm:prSet presAssocID="{1F2CB5C0-411B-4C30-95B1-E3325CD1FFBB}" presName="boxAndChildren" presStyleCnt="0"/>
      <dgm:spPr/>
    </dgm:pt>
    <dgm:pt modelId="{A026A648-48B0-4A82-B0E7-4C7F26F26C9D}" type="pres">
      <dgm:prSet presAssocID="{1F2CB5C0-411B-4C30-95B1-E3325CD1FFBB}" presName="parentTextBox" presStyleLbl="node1" presStyleIdx="0" presStyleCnt="5"/>
      <dgm:spPr/>
      <dgm:t>
        <a:bodyPr/>
        <a:lstStyle/>
        <a:p>
          <a:endParaRPr lang="ru-RU"/>
        </a:p>
      </dgm:t>
    </dgm:pt>
    <dgm:pt modelId="{A847DEB1-0E86-479B-9644-AE8BCF282119}" type="pres">
      <dgm:prSet presAssocID="{1F2CB5C0-411B-4C30-95B1-E3325CD1FFBB}" presName="entireBox" presStyleLbl="node1" presStyleIdx="0" presStyleCnt="5"/>
      <dgm:spPr/>
      <dgm:t>
        <a:bodyPr/>
        <a:lstStyle/>
        <a:p>
          <a:endParaRPr lang="ru-RU"/>
        </a:p>
      </dgm:t>
    </dgm:pt>
    <dgm:pt modelId="{E63D2E35-1AAE-4623-B800-E8C86A9F7C57}" type="pres">
      <dgm:prSet presAssocID="{1F2CB5C0-411B-4C30-95B1-E3325CD1FFBB}" presName="descendantBox" presStyleCnt="0"/>
      <dgm:spPr/>
    </dgm:pt>
    <dgm:pt modelId="{0091E15C-6DA9-4F7E-AF2B-AD03570DCCC7}" type="pres">
      <dgm:prSet presAssocID="{0DD0332C-B4C9-4037-8B6C-2CB59845C265}" presName="childTextBox" presStyleLbl="fgAccFollowNode1" presStyleIdx="0" presStyleCnt="2">
        <dgm:presLayoutVars>
          <dgm:bulletEnabled val="1"/>
        </dgm:presLayoutVars>
      </dgm:prSet>
      <dgm:spPr/>
    </dgm:pt>
    <dgm:pt modelId="{03306616-AA17-4217-A207-5E4D82E7220A}" type="pres">
      <dgm:prSet presAssocID="{542FE0D4-AF63-46A4-982B-C1EE65DBC076}" presName="childTextBox" presStyleLbl="fgAccFollowNode1" presStyleIdx="1" presStyleCnt="2">
        <dgm:presLayoutVars>
          <dgm:bulletEnabled val="1"/>
        </dgm:presLayoutVars>
      </dgm:prSet>
      <dgm:spPr/>
    </dgm:pt>
    <dgm:pt modelId="{1D73E467-71D4-448D-93FF-87BE40BB8B9F}" type="pres">
      <dgm:prSet presAssocID="{4C3AFB2F-22C0-48FD-A065-7B1C5F86613B}" presName="sp" presStyleCnt="0"/>
      <dgm:spPr/>
    </dgm:pt>
    <dgm:pt modelId="{DDF8E7E2-485C-4C60-B2C3-84199096247A}" type="pres">
      <dgm:prSet presAssocID="{C8791275-CF82-4B4F-903A-B8E61BAB05F4}" presName="arrowAndChildren" presStyleCnt="0"/>
      <dgm:spPr/>
    </dgm:pt>
    <dgm:pt modelId="{C3D01202-6DCB-45B9-8842-42437F85EACF}" type="pres">
      <dgm:prSet presAssocID="{C8791275-CF82-4B4F-903A-B8E61BAB05F4}" presName="parentTextArrow" presStyleLbl="node1" presStyleIdx="1" presStyleCnt="5"/>
      <dgm:spPr/>
    </dgm:pt>
    <dgm:pt modelId="{D583D427-084D-4B41-B3AC-C3A85AE71AFA}" type="pres">
      <dgm:prSet presAssocID="{D346415A-0609-40B6-A5C1-6C857644C002}" presName="sp" presStyleCnt="0"/>
      <dgm:spPr/>
    </dgm:pt>
    <dgm:pt modelId="{BAC791E3-30E7-4AA6-A6B3-71CAE642567D}" type="pres">
      <dgm:prSet presAssocID="{9A9C15FE-0861-439D-985E-1B9AC528B60F}" presName="arrowAndChildren" presStyleCnt="0"/>
      <dgm:spPr/>
    </dgm:pt>
    <dgm:pt modelId="{6A40CE7B-95DC-4E40-8059-9305C5DCE461}" type="pres">
      <dgm:prSet presAssocID="{9A9C15FE-0861-439D-985E-1B9AC528B60F}" presName="parentTextArrow" presStyleLbl="node1" presStyleIdx="2" presStyleCnt="5"/>
      <dgm:spPr/>
    </dgm:pt>
    <dgm:pt modelId="{EDE00426-1754-4BFB-BE5E-0180FB06EF4B}" type="pres">
      <dgm:prSet presAssocID="{1E72EFCB-E0AD-419D-91FB-A0D387DAAA56}" presName="sp" presStyleCnt="0"/>
      <dgm:spPr/>
    </dgm:pt>
    <dgm:pt modelId="{9F73AAD7-A3C0-4DF3-96F8-0857B8BBC29B}" type="pres">
      <dgm:prSet presAssocID="{9D16EE1A-6CFF-48D5-A96F-D1E11FCCB324}" presName="arrowAndChildren" presStyleCnt="0"/>
      <dgm:spPr/>
    </dgm:pt>
    <dgm:pt modelId="{E4CBE45C-E756-4C71-9297-4D5E8D1B9D0F}" type="pres">
      <dgm:prSet presAssocID="{9D16EE1A-6CFF-48D5-A96F-D1E11FCCB324}" presName="parentTextArrow" presStyleLbl="node1" presStyleIdx="3" presStyleCnt="5"/>
      <dgm:spPr/>
      <dgm:t>
        <a:bodyPr/>
        <a:lstStyle/>
        <a:p>
          <a:endParaRPr lang="ru-RU"/>
        </a:p>
      </dgm:t>
    </dgm:pt>
    <dgm:pt modelId="{C47FE3FB-A8E2-4E38-90AD-B4518276C378}" type="pres">
      <dgm:prSet presAssocID="{FC57AF23-5488-40F9-9D91-8E4DB6021FDA}" presName="sp" presStyleCnt="0"/>
      <dgm:spPr/>
    </dgm:pt>
    <dgm:pt modelId="{5222EE76-25A7-4229-BB2C-3AFF928B2912}" type="pres">
      <dgm:prSet presAssocID="{ACB93762-4570-4E92-81F9-EF70958BC64E}" presName="arrowAndChildren" presStyleCnt="0"/>
      <dgm:spPr/>
    </dgm:pt>
    <dgm:pt modelId="{CEC0408D-6FC5-4A49-9C8D-18425D08ED1D}" type="pres">
      <dgm:prSet presAssocID="{ACB93762-4570-4E92-81F9-EF70958BC64E}" presName="parentTextArrow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D15115A8-5E40-4468-9F9D-FBA0782837FA}" type="presOf" srcId="{1F2CB5C0-411B-4C30-95B1-E3325CD1FFBB}" destId="{A026A648-48B0-4A82-B0E7-4C7F26F26C9D}" srcOrd="0" destOrd="0" presId="urn:microsoft.com/office/officeart/2005/8/layout/process4"/>
    <dgm:cxn modelId="{255A7E5A-F256-4760-AF42-6932D0E42D02}" srcId="{1F2CB5C0-411B-4C30-95B1-E3325CD1FFBB}" destId="{542FE0D4-AF63-46A4-982B-C1EE65DBC076}" srcOrd="1" destOrd="0" parTransId="{3382D411-78B7-4337-8FE6-2CA9238066FB}" sibTransId="{3111F074-2AE5-4D54-A5FA-EC174B46CF04}"/>
    <dgm:cxn modelId="{A8CFFBD3-5A3D-4394-BD44-4607067D2C6D}" type="presOf" srcId="{0B5586AD-DACF-4568-9C4E-EBA74F8F1BB3}" destId="{EFF90732-5DE7-43B7-9391-36A4033F8C49}" srcOrd="0" destOrd="0" presId="urn:microsoft.com/office/officeart/2005/8/layout/process4"/>
    <dgm:cxn modelId="{5A8EE1CC-F46F-40C8-A4E4-CAB5ACA66310}" type="presOf" srcId="{9D16EE1A-6CFF-48D5-A96F-D1E11FCCB324}" destId="{E4CBE45C-E756-4C71-9297-4D5E8D1B9D0F}" srcOrd="0" destOrd="0" presId="urn:microsoft.com/office/officeart/2005/8/layout/process4"/>
    <dgm:cxn modelId="{3D00699C-7FD6-45F8-A7DC-DCD8FF5758F3}" type="presOf" srcId="{542FE0D4-AF63-46A4-982B-C1EE65DBC076}" destId="{03306616-AA17-4217-A207-5E4D82E7220A}" srcOrd="0" destOrd="0" presId="urn:microsoft.com/office/officeart/2005/8/layout/process4"/>
    <dgm:cxn modelId="{09F4CD95-7256-4CAE-8FF6-F51DB3C8FC61}" srcId="{0B5586AD-DACF-4568-9C4E-EBA74F8F1BB3}" destId="{ACB93762-4570-4E92-81F9-EF70958BC64E}" srcOrd="0" destOrd="0" parTransId="{7810A57B-E64A-4B86-9A18-65D8E152F5EF}" sibTransId="{FC57AF23-5488-40F9-9D91-8E4DB6021FDA}"/>
    <dgm:cxn modelId="{52B53860-FB47-4C6A-A605-331F7A2E8C74}" srcId="{0B5586AD-DACF-4568-9C4E-EBA74F8F1BB3}" destId="{9A9C15FE-0861-439D-985E-1B9AC528B60F}" srcOrd="2" destOrd="0" parTransId="{EBF08C66-1363-46E8-B050-11A5B21F42BE}" sibTransId="{D346415A-0609-40B6-A5C1-6C857644C002}"/>
    <dgm:cxn modelId="{71A412E9-13DA-41BB-8C0F-5F8F917754AC}" type="presOf" srcId="{0DD0332C-B4C9-4037-8B6C-2CB59845C265}" destId="{0091E15C-6DA9-4F7E-AF2B-AD03570DCCC7}" srcOrd="0" destOrd="0" presId="urn:microsoft.com/office/officeart/2005/8/layout/process4"/>
    <dgm:cxn modelId="{34B05816-AED2-45D0-9740-2A4650348410}" srcId="{0B5586AD-DACF-4568-9C4E-EBA74F8F1BB3}" destId="{1F2CB5C0-411B-4C30-95B1-E3325CD1FFBB}" srcOrd="4" destOrd="0" parTransId="{A3563913-E904-4B5B-8DEB-7D2EE63658B0}" sibTransId="{E622BF48-4899-401D-9245-A006015D0949}"/>
    <dgm:cxn modelId="{ADD0624F-D6C8-40F9-A556-56D22EA105E3}" type="presOf" srcId="{ACB93762-4570-4E92-81F9-EF70958BC64E}" destId="{CEC0408D-6FC5-4A49-9C8D-18425D08ED1D}" srcOrd="0" destOrd="0" presId="urn:microsoft.com/office/officeart/2005/8/layout/process4"/>
    <dgm:cxn modelId="{91DEE72B-E134-4AB0-9871-69ED7BDA1647}" srcId="{0B5586AD-DACF-4568-9C4E-EBA74F8F1BB3}" destId="{9D16EE1A-6CFF-48D5-A96F-D1E11FCCB324}" srcOrd="1" destOrd="0" parTransId="{CED19929-5850-48FF-9FD8-D1973DE20F77}" sibTransId="{1E72EFCB-E0AD-419D-91FB-A0D387DAAA56}"/>
    <dgm:cxn modelId="{3A73CD17-6783-4BC5-B169-FFDEB948D731}" srcId="{1F2CB5C0-411B-4C30-95B1-E3325CD1FFBB}" destId="{0DD0332C-B4C9-4037-8B6C-2CB59845C265}" srcOrd="0" destOrd="0" parTransId="{31EAF2D2-7A17-4565-8A10-568971AAFC65}" sibTransId="{853FE178-6D88-4417-AEB9-1B57BA78A414}"/>
    <dgm:cxn modelId="{2921596B-A12D-4356-A892-213863B67F7E}" type="presOf" srcId="{C8791275-CF82-4B4F-903A-B8E61BAB05F4}" destId="{C3D01202-6DCB-45B9-8842-42437F85EACF}" srcOrd="0" destOrd="0" presId="urn:microsoft.com/office/officeart/2005/8/layout/process4"/>
    <dgm:cxn modelId="{B28C7652-3A92-439A-9A2E-05CF6DC1AB21}" type="presOf" srcId="{1F2CB5C0-411B-4C30-95B1-E3325CD1FFBB}" destId="{A847DEB1-0E86-479B-9644-AE8BCF282119}" srcOrd="1" destOrd="0" presId="urn:microsoft.com/office/officeart/2005/8/layout/process4"/>
    <dgm:cxn modelId="{367782B3-E08F-4846-9C9E-14AD67298ADE}" srcId="{0B5586AD-DACF-4568-9C4E-EBA74F8F1BB3}" destId="{C8791275-CF82-4B4F-903A-B8E61BAB05F4}" srcOrd="3" destOrd="0" parTransId="{C25F93E0-EDAB-4A0A-BC8A-260DA210EABB}" sibTransId="{4C3AFB2F-22C0-48FD-A065-7B1C5F86613B}"/>
    <dgm:cxn modelId="{96652542-FB49-4AEA-B0C7-7CD50FCA07D0}" type="presOf" srcId="{9A9C15FE-0861-439D-985E-1B9AC528B60F}" destId="{6A40CE7B-95DC-4E40-8059-9305C5DCE461}" srcOrd="0" destOrd="0" presId="urn:microsoft.com/office/officeart/2005/8/layout/process4"/>
    <dgm:cxn modelId="{50BB1DE2-1395-47BB-B410-F3A421A05009}" type="presParOf" srcId="{EFF90732-5DE7-43B7-9391-36A4033F8C49}" destId="{C738BD44-7103-43D2-99AC-3BDFF8A7FEAE}" srcOrd="0" destOrd="0" presId="urn:microsoft.com/office/officeart/2005/8/layout/process4"/>
    <dgm:cxn modelId="{75A80A46-327C-4A3A-8E91-2831823892FF}" type="presParOf" srcId="{C738BD44-7103-43D2-99AC-3BDFF8A7FEAE}" destId="{A026A648-48B0-4A82-B0E7-4C7F26F26C9D}" srcOrd="0" destOrd="0" presId="urn:microsoft.com/office/officeart/2005/8/layout/process4"/>
    <dgm:cxn modelId="{821281F8-5691-417E-ADF5-10A763CAF251}" type="presParOf" srcId="{C738BD44-7103-43D2-99AC-3BDFF8A7FEAE}" destId="{A847DEB1-0E86-479B-9644-AE8BCF282119}" srcOrd="1" destOrd="0" presId="urn:microsoft.com/office/officeart/2005/8/layout/process4"/>
    <dgm:cxn modelId="{2200A1AE-6074-4482-BB4E-1088710B2FCA}" type="presParOf" srcId="{C738BD44-7103-43D2-99AC-3BDFF8A7FEAE}" destId="{E63D2E35-1AAE-4623-B800-E8C86A9F7C57}" srcOrd="2" destOrd="0" presId="urn:microsoft.com/office/officeart/2005/8/layout/process4"/>
    <dgm:cxn modelId="{FC488575-9483-4005-ADE6-4253E6DAC958}" type="presParOf" srcId="{E63D2E35-1AAE-4623-B800-E8C86A9F7C57}" destId="{0091E15C-6DA9-4F7E-AF2B-AD03570DCCC7}" srcOrd="0" destOrd="0" presId="urn:microsoft.com/office/officeart/2005/8/layout/process4"/>
    <dgm:cxn modelId="{8337B220-38AD-4545-8A72-266B4DF175B1}" type="presParOf" srcId="{E63D2E35-1AAE-4623-B800-E8C86A9F7C57}" destId="{03306616-AA17-4217-A207-5E4D82E7220A}" srcOrd="1" destOrd="0" presId="urn:microsoft.com/office/officeart/2005/8/layout/process4"/>
    <dgm:cxn modelId="{9C1D0602-2158-40E8-9938-C7E71AA2157F}" type="presParOf" srcId="{EFF90732-5DE7-43B7-9391-36A4033F8C49}" destId="{1D73E467-71D4-448D-93FF-87BE40BB8B9F}" srcOrd="1" destOrd="0" presId="urn:microsoft.com/office/officeart/2005/8/layout/process4"/>
    <dgm:cxn modelId="{1819E3E1-A2AB-4DB1-AF2D-230CBEE1D45A}" type="presParOf" srcId="{EFF90732-5DE7-43B7-9391-36A4033F8C49}" destId="{DDF8E7E2-485C-4C60-B2C3-84199096247A}" srcOrd="2" destOrd="0" presId="urn:microsoft.com/office/officeart/2005/8/layout/process4"/>
    <dgm:cxn modelId="{E9473E4D-88AB-4733-A18A-FB8AAF32B8C5}" type="presParOf" srcId="{DDF8E7E2-485C-4C60-B2C3-84199096247A}" destId="{C3D01202-6DCB-45B9-8842-42437F85EACF}" srcOrd="0" destOrd="0" presId="urn:microsoft.com/office/officeart/2005/8/layout/process4"/>
    <dgm:cxn modelId="{C1847244-FE08-4A36-B581-E8F64D9F07E2}" type="presParOf" srcId="{EFF90732-5DE7-43B7-9391-36A4033F8C49}" destId="{D583D427-084D-4B41-B3AC-C3A85AE71AFA}" srcOrd="3" destOrd="0" presId="urn:microsoft.com/office/officeart/2005/8/layout/process4"/>
    <dgm:cxn modelId="{536F3CB4-61B7-4675-8730-792DAD9179E7}" type="presParOf" srcId="{EFF90732-5DE7-43B7-9391-36A4033F8C49}" destId="{BAC791E3-30E7-4AA6-A6B3-71CAE642567D}" srcOrd="4" destOrd="0" presId="urn:microsoft.com/office/officeart/2005/8/layout/process4"/>
    <dgm:cxn modelId="{FB7CBB97-B419-4641-8FBB-9E056059763F}" type="presParOf" srcId="{BAC791E3-30E7-4AA6-A6B3-71CAE642567D}" destId="{6A40CE7B-95DC-4E40-8059-9305C5DCE461}" srcOrd="0" destOrd="0" presId="urn:microsoft.com/office/officeart/2005/8/layout/process4"/>
    <dgm:cxn modelId="{764B0BA7-F5FC-4FE7-973F-278282452B4C}" type="presParOf" srcId="{EFF90732-5DE7-43B7-9391-36A4033F8C49}" destId="{EDE00426-1754-4BFB-BE5E-0180FB06EF4B}" srcOrd="5" destOrd="0" presId="urn:microsoft.com/office/officeart/2005/8/layout/process4"/>
    <dgm:cxn modelId="{D37B8774-0666-4148-869A-CF90F7AB62FD}" type="presParOf" srcId="{EFF90732-5DE7-43B7-9391-36A4033F8C49}" destId="{9F73AAD7-A3C0-4DF3-96F8-0857B8BBC29B}" srcOrd="6" destOrd="0" presId="urn:microsoft.com/office/officeart/2005/8/layout/process4"/>
    <dgm:cxn modelId="{71076816-7CEC-4513-9334-10390729E05E}" type="presParOf" srcId="{9F73AAD7-A3C0-4DF3-96F8-0857B8BBC29B}" destId="{E4CBE45C-E756-4C71-9297-4D5E8D1B9D0F}" srcOrd="0" destOrd="0" presId="urn:microsoft.com/office/officeart/2005/8/layout/process4"/>
    <dgm:cxn modelId="{983B5E53-A768-4EFA-9E58-489699BFD5C1}" type="presParOf" srcId="{EFF90732-5DE7-43B7-9391-36A4033F8C49}" destId="{C47FE3FB-A8E2-4E38-90AD-B4518276C378}" srcOrd="7" destOrd="0" presId="urn:microsoft.com/office/officeart/2005/8/layout/process4"/>
    <dgm:cxn modelId="{34A9490C-B955-404B-89D3-C035ED49E46C}" type="presParOf" srcId="{EFF90732-5DE7-43B7-9391-36A4033F8C49}" destId="{5222EE76-25A7-4229-BB2C-3AFF928B2912}" srcOrd="8" destOrd="0" presId="urn:microsoft.com/office/officeart/2005/8/layout/process4"/>
    <dgm:cxn modelId="{7DE44485-B9C4-4701-BD1C-E37526E97556}" type="presParOf" srcId="{5222EE76-25A7-4229-BB2C-3AFF928B2912}" destId="{CEC0408D-6FC5-4A49-9C8D-18425D08ED1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541F47D-D022-480D-BCA7-7D21E222578B}" type="doc">
      <dgm:prSet loTypeId="urn:microsoft.com/office/officeart/2005/8/layout/process2" loCatId="process" qsTypeId="urn:microsoft.com/office/officeart/2005/8/quickstyle/3d3" qsCatId="3D" csTypeId="urn:microsoft.com/office/officeart/2005/8/colors/accent3_5" csCatId="accent3" phldr="1"/>
      <dgm:spPr/>
      <dgm:t>
        <a:bodyPr/>
        <a:lstStyle/>
        <a:p>
          <a:endParaRPr lang="ru-RU"/>
        </a:p>
      </dgm:t>
    </dgm:pt>
    <dgm:pt modelId="{63E38247-14F5-4633-A13D-B081046F569F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управленческих решений:</a:t>
          </a:r>
          <a:endParaRPr lang="ru-RU" sz="28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98BBED4-D401-4A55-AF3F-4AD27407B1E0}" type="parTrans" cxnId="{749D5945-4CA9-435F-B828-2F6584BA8EB6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C5A243-414F-4A39-8BDD-E39ABB83A22E}" type="sibTrans" cxnId="{749D5945-4CA9-435F-B828-2F6584BA8EB6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D8DFAA-1AEF-4155-8737-6EABFDB549DA}">
      <dgm:prSet phldrT="[Текст]"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корректная постановка проблемы</a:t>
          </a:r>
          <a:endParaRPr lang="ru-RU" sz="18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1F161E-6553-4BAB-9719-CF6CA57E4C34}" type="parTrans" cxnId="{00E1EBDE-55E5-4E35-A7F3-701708392A99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F3E0D91-475D-41BC-91EF-336AEA1847E0}" type="sibTrans" cxnId="{00E1EBDE-55E5-4E35-A7F3-701708392A99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2645F0B-B4AA-432F-969A-930713A94CC1}">
      <dgm:prSet phldrT="[Текст]"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корректная формулировка задач</a:t>
          </a:r>
          <a:endParaRPr lang="ru-RU" sz="18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A200D76-4696-473D-9A0D-A84148442B95}" type="parTrans" cxnId="{D83D446C-E606-4B74-8A37-4E91DE3E4CFA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61BB7D5-17AD-4D31-A121-475022027611}" type="sibTrans" cxnId="{D83D446C-E606-4B74-8A37-4E91DE3E4CFA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3438084-077D-4208-95D1-98C78C326923}">
      <dgm:prSet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ситуационный анализ обстановки</a:t>
          </a:r>
          <a:endParaRPr lang="ru-RU" sz="18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7E4CBF-2708-4825-A49A-32752F1434FE}" type="parTrans" cxnId="{39D1CB65-D0FB-4F90-AA30-DF588377603A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FC8C5A3-97AB-4229-94FE-4BD34B028345}" type="sibTrans" cxnId="{39D1CB65-D0FB-4F90-AA30-DF588377603A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16FE9F8-8F62-49B8-AEAE-644FA76D67DB}">
      <dgm:prSet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выработка ситуационно-адаптированных решений</a:t>
          </a:r>
          <a:endParaRPr lang="ru-RU" sz="18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7C83D34-F556-4D52-AA26-109E76DDC631}" type="parTrans" cxnId="{57E19D13-5DD3-4091-AE14-80BEB4816B26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C6BFBD8-D9B7-42C4-8139-B8FB48E60638}" type="sibTrans" cxnId="{57E19D13-5DD3-4091-AE14-80BEB4816B26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2ED21CF-1BDB-4400-AA93-053215EDC070}">
      <dgm:prSet custT="1"/>
      <dgm:spPr/>
      <dgm:t>
        <a:bodyPr/>
        <a:lstStyle/>
        <a:p>
          <a:r>
            <a:rPr lang="ru-RU" sz="1800" b="0" i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решений</a:t>
          </a:r>
          <a:endParaRPr lang="ru-RU" sz="1800" b="0" i="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65B3789-ED22-4665-9CE2-51614F858341}" type="parTrans" cxnId="{DEC1E1FB-5E5E-40CB-A57F-86348CBEA8E7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933474F-9438-4EE6-B088-6D118E2D22F4}" type="sibTrans" cxnId="{DEC1E1FB-5E5E-40CB-A57F-86348CBEA8E7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6352EC-3220-4CF6-80D3-C16212675E20}">
      <dgm:prSet custT="1"/>
      <dgm:spPr/>
      <dgm:t>
        <a:bodyPr/>
        <a:lstStyle/>
        <a:p>
          <a:r>
            <a:rPr lang="ru-RU" sz="1800" b="0" i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обратных связей для оценки эффективности</a:t>
          </a:r>
          <a:endParaRPr lang="ru-RU" sz="1800" b="0" i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3EAFE7-3F57-4D14-AF2F-77DA941AF7F6}" type="parTrans" cxnId="{CA561314-D7D9-49E2-AF42-DE288C1C407B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77DBC97-766F-4F95-ABC9-300E1D7BD62C}" type="sibTrans" cxnId="{CA561314-D7D9-49E2-AF42-DE288C1C407B}">
      <dgm:prSet custT="1"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9DF46DE-4F35-4B49-AE87-CF79828BF9CC}">
      <dgm:prSet custT="1"/>
      <dgm:spPr/>
      <dgm:t>
        <a:bodyPr/>
        <a:lstStyle/>
        <a:p>
          <a:r>
            <a:rPr lang="ru-RU" sz="1800" b="0" i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адаптивная коррекция решения</a:t>
          </a:r>
          <a:endParaRPr lang="ru-RU" sz="1800" b="0" i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C223509-D74F-449E-977D-BBF26683CB41}" type="parTrans" cxnId="{774EE96B-0D18-46EC-BD75-2314BFC917D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09D027C-13B2-43A0-953B-EBF9B8699C2F}" type="sibTrans" cxnId="{774EE96B-0D18-46EC-BD75-2314BFC917D0}">
      <dgm:prSet/>
      <dgm:spPr/>
      <dgm:t>
        <a:bodyPr/>
        <a:lstStyle/>
        <a:p>
          <a:endParaRPr lang="ru-RU" sz="18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AE12F8D-0442-40AC-B6B5-B5EEA57B5202}" type="pres">
      <dgm:prSet presAssocID="{0541F47D-D022-480D-BCA7-7D21E222578B}" presName="linearFlow" presStyleCnt="0">
        <dgm:presLayoutVars>
          <dgm:resizeHandles val="exact"/>
        </dgm:presLayoutVars>
      </dgm:prSet>
      <dgm:spPr/>
    </dgm:pt>
    <dgm:pt modelId="{0448D8D9-6783-49C2-A216-E61CAE6A903A}" type="pres">
      <dgm:prSet presAssocID="{63E38247-14F5-4633-A13D-B081046F569F}" presName="node" presStyleLbl="node1" presStyleIdx="0" presStyleCnt="8" custScaleX="296475">
        <dgm:presLayoutVars>
          <dgm:bulletEnabled val="1"/>
        </dgm:presLayoutVars>
      </dgm:prSet>
      <dgm:spPr/>
    </dgm:pt>
    <dgm:pt modelId="{429D6635-CE8B-4CC0-A62B-6FF828B09009}" type="pres">
      <dgm:prSet presAssocID="{E1C5A243-414F-4A39-8BDD-E39ABB83A22E}" presName="sibTrans" presStyleLbl="sibTrans2D1" presStyleIdx="0" presStyleCnt="7"/>
      <dgm:spPr/>
    </dgm:pt>
    <dgm:pt modelId="{F76163A0-FFAC-4692-968B-A8CE56562903}" type="pres">
      <dgm:prSet presAssocID="{E1C5A243-414F-4A39-8BDD-E39ABB83A22E}" presName="connectorText" presStyleLbl="sibTrans2D1" presStyleIdx="0" presStyleCnt="7"/>
      <dgm:spPr/>
    </dgm:pt>
    <dgm:pt modelId="{980EB93F-34EE-40B7-BD6C-4F6C5C0B75FA}" type="pres">
      <dgm:prSet presAssocID="{D9D8DFAA-1AEF-4155-8737-6EABFDB549DA}" presName="node" presStyleLbl="node1" presStyleIdx="1" presStyleCnt="8" custScaleX="296475">
        <dgm:presLayoutVars>
          <dgm:bulletEnabled val="1"/>
        </dgm:presLayoutVars>
      </dgm:prSet>
      <dgm:spPr/>
    </dgm:pt>
    <dgm:pt modelId="{CA3808E9-B201-4984-89FF-06812B35B74C}" type="pres">
      <dgm:prSet presAssocID="{2F3E0D91-475D-41BC-91EF-336AEA1847E0}" presName="sibTrans" presStyleLbl="sibTrans2D1" presStyleIdx="1" presStyleCnt="7"/>
      <dgm:spPr/>
    </dgm:pt>
    <dgm:pt modelId="{E227A27C-8DB6-4985-9F84-15777264780D}" type="pres">
      <dgm:prSet presAssocID="{2F3E0D91-475D-41BC-91EF-336AEA1847E0}" presName="connectorText" presStyleLbl="sibTrans2D1" presStyleIdx="1" presStyleCnt="7"/>
      <dgm:spPr/>
    </dgm:pt>
    <dgm:pt modelId="{B3B8A17D-DC6A-49EC-AC51-9F1718F90518}" type="pres">
      <dgm:prSet presAssocID="{22645F0B-B4AA-432F-969A-930713A94CC1}" presName="node" presStyleLbl="node1" presStyleIdx="2" presStyleCnt="8" custScaleX="296475">
        <dgm:presLayoutVars>
          <dgm:bulletEnabled val="1"/>
        </dgm:presLayoutVars>
      </dgm:prSet>
      <dgm:spPr/>
    </dgm:pt>
    <dgm:pt modelId="{43FD4FB7-D12D-49AC-9F0C-16226790288F}" type="pres">
      <dgm:prSet presAssocID="{361BB7D5-17AD-4D31-A121-475022027611}" presName="sibTrans" presStyleLbl="sibTrans2D1" presStyleIdx="2" presStyleCnt="7"/>
      <dgm:spPr/>
    </dgm:pt>
    <dgm:pt modelId="{9B7B73EB-098C-4749-B2BE-BED8A9C0992E}" type="pres">
      <dgm:prSet presAssocID="{361BB7D5-17AD-4D31-A121-475022027611}" presName="connectorText" presStyleLbl="sibTrans2D1" presStyleIdx="2" presStyleCnt="7"/>
      <dgm:spPr/>
    </dgm:pt>
    <dgm:pt modelId="{A44BEE2B-2296-4ADB-9702-EC9884EA6008}" type="pres">
      <dgm:prSet presAssocID="{A3438084-077D-4208-95D1-98C78C326923}" presName="node" presStyleLbl="node1" presStyleIdx="3" presStyleCnt="8" custScaleX="296475">
        <dgm:presLayoutVars>
          <dgm:bulletEnabled val="1"/>
        </dgm:presLayoutVars>
      </dgm:prSet>
      <dgm:spPr/>
    </dgm:pt>
    <dgm:pt modelId="{21AA4C90-BC24-486C-BEE7-B07386258188}" type="pres">
      <dgm:prSet presAssocID="{DFC8C5A3-97AB-4229-94FE-4BD34B028345}" presName="sibTrans" presStyleLbl="sibTrans2D1" presStyleIdx="3" presStyleCnt="7"/>
      <dgm:spPr/>
    </dgm:pt>
    <dgm:pt modelId="{99EB845B-7BE2-44FF-B543-32029702A2BD}" type="pres">
      <dgm:prSet presAssocID="{DFC8C5A3-97AB-4229-94FE-4BD34B028345}" presName="connectorText" presStyleLbl="sibTrans2D1" presStyleIdx="3" presStyleCnt="7"/>
      <dgm:spPr/>
    </dgm:pt>
    <dgm:pt modelId="{E7CBA61C-7BF5-4DEA-8BBD-EE0A2A3C3593}" type="pres">
      <dgm:prSet presAssocID="{116FE9F8-8F62-49B8-AEAE-644FA76D67DB}" presName="node" presStyleLbl="node1" presStyleIdx="4" presStyleCnt="8" custScaleX="296475">
        <dgm:presLayoutVars>
          <dgm:bulletEnabled val="1"/>
        </dgm:presLayoutVars>
      </dgm:prSet>
      <dgm:spPr/>
    </dgm:pt>
    <dgm:pt modelId="{372CD224-CB6B-4ED4-BB83-5197C7864D1D}" type="pres">
      <dgm:prSet presAssocID="{9C6BFBD8-D9B7-42C4-8139-B8FB48E60638}" presName="sibTrans" presStyleLbl="sibTrans2D1" presStyleIdx="4" presStyleCnt="7"/>
      <dgm:spPr/>
    </dgm:pt>
    <dgm:pt modelId="{DB13857B-C01A-49E1-8DC4-D4BC0818245B}" type="pres">
      <dgm:prSet presAssocID="{9C6BFBD8-D9B7-42C4-8139-B8FB48E60638}" presName="connectorText" presStyleLbl="sibTrans2D1" presStyleIdx="4" presStyleCnt="7"/>
      <dgm:spPr/>
    </dgm:pt>
    <dgm:pt modelId="{F008E1B6-A369-43E4-8787-2D03E649CFCC}" type="pres">
      <dgm:prSet presAssocID="{82ED21CF-1BDB-4400-AA93-053215EDC070}" presName="node" presStyleLbl="node1" presStyleIdx="5" presStyleCnt="8" custScaleX="29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5B8306-73F3-4256-ABF8-9F2987666141}" type="pres">
      <dgm:prSet presAssocID="{5933474F-9438-4EE6-B088-6D118E2D22F4}" presName="sibTrans" presStyleLbl="sibTrans2D1" presStyleIdx="5" presStyleCnt="7"/>
      <dgm:spPr/>
    </dgm:pt>
    <dgm:pt modelId="{2121C664-4DF8-4DAA-8A44-D209B327D9EA}" type="pres">
      <dgm:prSet presAssocID="{5933474F-9438-4EE6-B088-6D118E2D22F4}" presName="connectorText" presStyleLbl="sibTrans2D1" presStyleIdx="5" presStyleCnt="7"/>
      <dgm:spPr/>
    </dgm:pt>
    <dgm:pt modelId="{5B5D6AB8-4032-45FE-8FB6-C7EC1A24F9E1}" type="pres">
      <dgm:prSet presAssocID="{386352EC-3220-4CF6-80D3-C16212675E20}" presName="node" presStyleLbl="node1" presStyleIdx="6" presStyleCnt="8" custScaleX="29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E2E20A-9E5F-4064-99E5-A635263488F9}" type="pres">
      <dgm:prSet presAssocID="{677DBC97-766F-4F95-ABC9-300E1D7BD62C}" presName="sibTrans" presStyleLbl="sibTrans2D1" presStyleIdx="6" presStyleCnt="7"/>
      <dgm:spPr/>
    </dgm:pt>
    <dgm:pt modelId="{3F66BE14-E659-435D-B15E-7CFC2F00AD05}" type="pres">
      <dgm:prSet presAssocID="{677DBC97-766F-4F95-ABC9-300E1D7BD62C}" presName="connectorText" presStyleLbl="sibTrans2D1" presStyleIdx="6" presStyleCnt="7"/>
      <dgm:spPr/>
    </dgm:pt>
    <dgm:pt modelId="{2729FE87-3BDA-41AF-A9A9-B2CBC22547C0}" type="pres">
      <dgm:prSet presAssocID="{09DF46DE-4F35-4B49-AE87-CF79828BF9CC}" presName="node" presStyleLbl="node1" presStyleIdx="7" presStyleCnt="8" custScaleX="2964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89B1054-2FA4-45B5-8A91-8FA372385B93}" type="presOf" srcId="{A3438084-077D-4208-95D1-98C78C326923}" destId="{A44BEE2B-2296-4ADB-9702-EC9884EA6008}" srcOrd="0" destOrd="0" presId="urn:microsoft.com/office/officeart/2005/8/layout/process2"/>
    <dgm:cxn modelId="{BEBEEB96-8DC1-42A0-9B4E-8DE7697B6BCC}" type="presOf" srcId="{677DBC97-766F-4F95-ABC9-300E1D7BD62C}" destId="{3F66BE14-E659-435D-B15E-7CFC2F00AD05}" srcOrd="1" destOrd="0" presId="urn:microsoft.com/office/officeart/2005/8/layout/process2"/>
    <dgm:cxn modelId="{CCE9EFD1-1E68-4196-88F7-3BB865BB3DF2}" type="presOf" srcId="{D9D8DFAA-1AEF-4155-8737-6EABFDB549DA}" destId="{980EB93F-34EE-40B7-BD6C-4F6C5C0B75FA}" srcOrd="0" destOrd="0" presId="urn:microsoft.com/office/officeart/2005/8/layout/process2"/>
    <dgm:cxn modelId="{0BB4227A-D046-414C-AAE3-99A223568C1B}" type="presOf" srcId="{DFC8C5A3-97AB-4229-94FE-4BD34B028345}" destId="{99EB845B-7BE2-44FF-B543-32029702A2BD}" srcOrd="1" destOrd="0" presId="urn:microsoft.com/office/officeart/2005/8/layout/process2"/>
    <dgm:cxn modelId="{7784053F-E7E5-4DB9-A86A-45E691C34036}" type="presOf" srcId="{361BB7D5-17AD-4D31-A121-475022027611}" destId="{9B7B73EB-098C-4749-B2BE-BED8A9C0992E}" srcOrd="1" destOrd="0" presId="urn:microsoft.com/office/officeart/2005/8/layout/process2"/>
    <dgm:cxn modelId="{F86440B1-92FB-4BE3-84FA-6E7771E0A7B7}" type="presOf" srcId="{9C6BFBD8-D9B7-42C4-8139-B8FB48E60638}" destId="{DB13857B-C01A-49E1-8DC4-D4BC0818245B}" srcOrd="1" destOrd="0" presId="urn:microsoft.com/office/officeart/2005/8/layout/process2"/>
    <dgm:cxn modelId="{DEC1E1FB-5E5E-40CB-A57F-86348CBEA8E7}" srcId="{0541F47D-D022-480D-BCA7-7D21E222578B}" destId="{82ED21CF-1BDB-4400-AA93-053215EDC070}" srcOrd="5" destOrd="0" parTransId="{965B3789-ED22-4665-9CE2-51614F858341}" sibTransId="{5933474F-9438-4EE6-B088-6D118E2D22F4}"/>
    <dgm:cxn modelId="{D83D446C-E606-4B74-8A37-4E91DE3E4CFA}" srcId="{0541F47D-D022-480D-BCA7-7D21E222578B}" destId="{22645F0B-B4AA-432F-969A-930713A94CC1}" srcOrd="2" destOrd="0" parTransId="{3A200D76-4696-473D-9A0D-A84148442B95}" sibTransId="{361BB7D5-17AD-4D31-A121-475022027611}"/>
    <dgm:cxn modelId="{36062D1A-0612-4492-82A6-027671960320}" type="presOf" srcId="{361BB7D5-17AD-4D31-A121-475022027611}" destId="{43FD4FB7-D12D-49AC-9F0C-16226790288F}" srcOrd="0" destOrd="0" presId="urn:microsoft.com/office/officeart/2005/8/layout/process2"/>
    <dgm:cxn modelId="{ED6F20CD-C267-4068-8203-815843945142}" type="presOf" srcId="{2F3E0D91-475D-41BC-91EF-336AEA1847E0}" destId="{CA3808E9-B201-4984-89FF-06812B35B74C}" srcOrd="0" destOrd="0" presId="urn:microsoft.com/office/officeart/2005/8/layout/process2"/>
    <dgm:cxn modelId="{749D5945-4CA9-435F-B828-2F6584BA8EB6}" srcId="{0541F47D-D022-480D-BCA7-7D21E222578B}" destId="{63E38247-14F5-4633-A13D-B081046F569F}" srcOrd="0" destOrd="0" parTransId="{398BBED4-D401-4A55-AF3F-4AD27407B1E0}" sibTransId="{E1C5A243-414F-4A39-8BDD-E39ABB83A22E}"/>
    <dgm:cxn modelId="{774EE96B-0D18-46EC-BD75-2314BFC917D0}" srcId="{0541F47D-D022-480D-BCA7-7D21E222578B}" destId="{09DF46DE-4F35-4B49-AE87-CF79828BF9CC}" srcOrd="7" destOrd="0" parTransId="{0C223509-D74F-449E-977D-BBF26683CB41}" sibTransId="{309D027C-13B2-43A0-953B-EBF9B8699C2F}"/>
    <dgm:cxn modelId="{39D1CB65-D0FB-4F90-AA30-DF588377603A}" srcId="{0541F47D-D022-480D-BCA7-7D21E222578B}" destId="{A3438084-077D-4208-95D1-98C78C326923}" srcOrd="3" destOrd="0" parTransId="{7D7E4CBF-2708-4825-A49A-32752F1434FE}" sibTransId="{DFC8C5A3-97AB-4229-94FE-4BD34B028345}"/>
    <dgm:cxn modelId="{6CA2AADF-E3FA-4AA9-86EB-64F0EE180B21}" type="presOf" srcId="{82ED21CF-1BDB-4400-AA93-053215EDC070}" destId="{F008E1B6-A369-43E4-8787-2D03E649CFCC}" srcOrd="0" destOrd="0" presId="urn:microsoft.com/office/officeart/2005/8/layout/process2"/>
    <dgm:cxn modelId="{BEEAB1A8-67F9-4C7F-9D01-4059C4C7D769}" type="presOf" srcId="{116FE9F8-8F62-49B8-AEAE-644FA76D67DB}" destId="{E7CBA61C-7BF5-4DEA-8BBD-EE0A2A3C3593}" srcOrd="0" destOrd="0" presId="urn:microsoft.com/office/officeart/2005/8/layout/process2"/>
    <dgm:cxn modelId="{CF5A28F5-7824-4FBB-8955-8EB74EAE241E}" type="presOf" srcId="{22645F0B-B4AA-432F-969A-930713A94CC1}" destId="{B3B8A17D-DC6A-49EC-AC51-9F1718F90518}" srcOrd="0" destOrd="0" presId="urn:microsoft.com/office/officeart/2005/8/layout/process2"/>
    <dgm:cxn modelId="{3763A7A6-1897-4E18-ACBF-D89C9A342400}" type="presOf" srcId="{DFC8C5A3-97AB-4229-94FE-4BD34B028345}" destId="{21AA4C90-BC24-486C-BEE7-B07386258188}" srcOrd="0" destOrd="0" presId="urn:microsoft.com/office/officeart/2005/8/layout/process2"/>
    <dgm:cxn modelId="{57E19D13-5DD3-4091-AE14-80BEB4816B26}" srcId="{0541F47D-D022-480D-BCA7-7D21E222578B}" destId="{116FE9F8-8F62-49B8-AEAE-644FA76D67DB}" srcOrd="4" destOrd="0" parTransId="{A7C83D34-F556-4D52-AA26-109E76DDC631}" sibTransId="{9C6BFBD8-D9B7-42C4-8139-B8FB48E60638}"/>
    <dgm:cxn modelId="{CA561314-D7D9-49E2-AF42-DE288C1C407B}" srcId="{0541F47D-D022-480D-BCA7-7D21E222578B}" destId="{386352EC-3220-4CF6-80D3-C16212675E20}" srcOrd="6" destOrd="0" parTransId="{BB3EAFE7-3F57-4D14-AF2F-77DA941AF7F6}" sibTransId="{677DBC97-766F-4F95-ABC9-300E1D7BD62C}"/>
    <dgm:cxn modelId="{8F56D136-B081-4EEE-AD64-A0F8CF2E44DB}" type="presOf" srcId="{386352EC-3220-4CF6-80D3-C16212675E20}" destId="{5B5D6AB8-4032-45FE-8FB6-C7EC1A24F9E1}" srcOrd="0" destOrd="0" presId="urn:microsoft.com/office/officeart/2005/8/layout/process2"/>
    <dgm:cxn modelId="{D909EB5D-F240-4EEC-9C83-0F68D7F88073}" type="presOf" srcId="{E1C5A243-414F-4A39-8BDD-E39ABB83A22E}" destId="{429D6635-CE8B-4CC0-A62B-6FF828B09009}" srcOrd="0" destOrd="0" presId="urn:microsoft.com/office/officeart/2005/8/layout/process2"/>
    <dgm:cxn modelId="{D4263D86-0331-4239-9EDB-CDDDD252BF88}" type="presOf" srcId="{9C6BFBD8-D9B7-42C4-8139-B8FB48E60638}" destId="{372CD224-CB6B-4ED4-BB83-5197C7864D1D}" srcOrd="0" destOrd="0" presId="urn:microsoft.com/office/officeart/2005/8/layout/process2"/>
    <dgm:cxn modelId="{0074DD77-31BC-4A09-B0F9-3F9B37822864}" type="presOf" srcId="{677DBC97-766F-4F95-ABC9-300E1D7BD62C}" destId="{C6E2E20A-9E5F-4064-99E5-A635263488F9}" srcOrd="0" destOrd="0" presId="urn:microsoft.com/office/officeart/2005/8/layout/process2"/>
    <dgm:cxn modelId="{63BDB683-1F8F-4CF8-8201-CA1D5AE4E390}" type="presOf" srcId="{09DF46DE-4F35-4B49-AE87-CF79828BF9CC}" destId="{2729FE87-3BDA-41AF-A9A9-B2CBC22547C0}" srcOrd="0" destOrd="0" presId="urn:microsoft.com/office/officeart/2005/8/layout/process2"/>
    <dgm:cxn modelId="{8A749D9A-A8BF-49A5-A721-9934401D000D}" type="presOf" srcId="{2F3E0D91-475D-41BC-91EF-336AEA1847E0}" destId="{E227A27C-8DB6-4985-9F84-15777264780D}" srcOrd="1" destOrd="0" presId="urn:microsoft.com/office/officeart/2005/8/layout/process2"/>
    <dgm:cxn modelId="{ADFF1D55-A4CE-431F-AD65-B4BA6CBF1184}" type="presOf" srcId="{63E38247-14F5-4633-A13D-B081046F569F}" destId="{0448D8D9-6783-49C2-A216-E61CAE6A903A}" srcOrd="0" destOrd="0" presId="urn:microsoft.com/office/officeart/2005/8/layout/process2"/>
    <dgm:cxn modelId="{4F321B39-B882-4855-822D-5CB9F02A6519}" type="presOf" srcId="{5933474F-9438-4EE6-B088-6D118E2D22F4}" destId="{0E5B8306-73F3-4256-ABF8-9F2987666141}" srcOrd="0" destOrd="0" presId="urn:microsoft.com/office/officeart/2005/8/layout/process2"/>
    <dgm:cxn modelId="{1C95AA7B-001E-4A6E-997B-11C8F682A44B}" type="presOf" srcId="{E1C5A243-414F-4A39-8BDD-E39ABB83A22E}" destId="{F76163A0-FFAC-4692-968B-A8CE56562903}" srcOrd="1" destOrd="0" presId="urn:microsoft.com/office/officeart/2005/8/layout/process2"/>
    <dgm:cxn modelId="{BCEE2680-5640-4C14-9546-691FFFDC7704}" type="presOf" srcId="{0541F47D-D022-480D-BCA7-7D21E222578B}" destId="{7AE12F8D-0442-40AC-B6B5-B5EEA57B5202}" srcOrd="0" destOrd="0" presId="urn:microsoft.com/office/officeart/2005/8/layout/process2"/>
    <dgm:cxn modelId="{43A69F12-C652-425E-B75A-DE027AB76809}" type="presOf" srcId="{5933474F-9438-4EE6-B088-6D118E2D22F4}" destId="{2121C664-4DF8-4DAA-8A44-D209B327D9EA}" srcOrd="1" destOrd="0" presId="urn:microsoft.com/office/officeart/2005/8/layout/process2"/>
    <dgm:cxn modelId="{00E1EBDE-55E5-4E35-A7F3-701708392A99}" srcId="{0541F47D-D022-480D-BCA7-7D21E222578B}" destId="{D9D8DFAA-1AEF-4155-8737-6EABFDB549DA}" srcOrd="1" destOrd="0" parTransId="{F41F161E-6553-4BAB-9719-CF6CA57E4C34}" sibTransId="{2F3E0D91-475D-41BC-91EF-336AEA1847E0}"/>
    <dgm:cxn modelId="{157880F8-0CBD-47D1-BD2F-7A28A6180E10}" type="presParOf" srcId="{7AE12F8D-0442-40AC-B6B5-B5EEA57B5202}" destId="{0448D8D9-6783-49C2-A216-E61CAE6A903A}" srcOrd="0" destOrd="0" presId="urn:microsoft.com/office/officeart/2005/8/layout/process2"/>
    <dgm:cxn modelId="{1450F115-9207-4661-8A37-77A9A67D20A3}" type="presParOf" srcId="{7AE12F8D-0442-40AC-B6B5-B5EEA57B5202}" destId="{429D6635-CE8B-4CC0-A62B-6FF828B09009}" srcOrd="1" destOrd="0" presId="urn:microsoft.com/office/officeart/2005/8/layout/process2"/>
    <dgm:cxn modelId="{E82238C5-F117-4D3D-8527-8629851FA614}" type="presParOf" srcId="{429D6635-CE8B-4CC0-A62B-6FF828B09009}" destId="{F76163A0-FFAC-4692-968B-A8CE56562903}" srcOrd="0" destOrd="0" presId="urn:microsoft.com/office/officeart/2005/8/layout/process2"/>
    <dgm:cxn modelId="{F9F88A37-0E28-4FB0-81D9-170602B8CA09}" type="presParOf" srcId="{7AE12F8D-0442-40AC-B6B5-B5EEA57B5202}" destId="{980EB93F-34EE-40B7-BD6C-4F6C5C0B75FA}" srcOrd="2" destOrd="0" presId="urn:microsoft.com/office/officeart/2005/8/layout/process2"/>
    <dgm:cxn modelId="{9C0D4B71-7496-4EBB-B5BE-1D5D541707C6}" type="presParOf" srcId="{7AE12F8D-0442-40AC-B6B5-B5EEA57B5202}" destId="{CA3808E9-B201-4984-89FF-06812B35B74C}" srcOrd="3" destOrd="0" presId="urn:microsoft.com/office/officeart/2005/8/layout/process2"/>
    <dgm:cxn modelId="{9F42BC1D-ED59-4833-913E-BBB166B33A4A}" type="presParOf" srcId="{CA3808E9-B201-4984-89FF-06812B35B74C}" destId="{E227A27C-8DB6-4985-9F84-15777264780D}" srcOrd="0" destOrd="0" presId="urn:microsoft.com/office/officeart/2005/8/layout/process2"/>
    <dgm:cxn modelId="{6A3C0709-2BD0-4EC9-9402-F5B9D9DAF85A}" type="presParOf" srcId="{7AE12F8D-0442-40AC-B6B5-B5EEA57B5202}" destId="{B3B8A17D-DC6A-49EC-AC51-9F1718F90518}" srcOrd="4" destOrd="0" presId="urn:microsoft.com/office/officeart/2005/8/layout/process2"/>
    <dgm:cxn modelId="{22EED0D5-F20C-4BCD-837C-17C0045DC126}" type="presParOf" srcId="{7AE12F8D-0442-40AC-B6B5-B5EEA57B5202}" destId="{43FD4FB7-D12D-49AC-9F0C-16226790288F}" srcOrd="5" destOrd="0" presId="urn:microsoft.com/office/officeart/2005/8/layout/process2"/>
    <dgm:cxn modelId="{0FC0E90B-0766-4A5F-8C55-5E296E51B34A}" type="presParOf" srcId="{43FD4FB7-D12D-49AC-9F0C-16226790288F}" destId="{9B7B73EB-098C-4749-B2BE-BED8A9C0992E}" srcOrd="0" destOrd="0" presId="urn:microsoft.com/office/officeart/2005/8/layout/process2"/>
    <dgm:cxn modelId="{3FADA1B7-E3E3-4A49-84A9-5F832F263A67}" type="presParOf" srcId="{7AE12F8D-0442-40AC-B6B5-B5EEA57B5202}" destId="{A44BEE2B-2296-4ADB-9702-EC9884EA6008}" srcOrd="6" destOrd="0" presId="urn:microsoft.com/office/officeart/2005/8/layout/process2"/>
    <dgm:cxn modelId="{A6FB2E33-E3FE-4576-A7B4-7C370280E503}" type="presParOf" srcId="{7AE12F8D-0442-40AC-B6B5-B5EEA57B5202}" destId="{21AA4C90-BC24-486C-BEE7-B07386258188}" srcOrd="7" destOrd="0" presId="urn:microsoft.com/office/officeart/2005/8/layout/process2"/>
    <dgm:cxn modelId="{433F7D70-AF13-4CB5-AFF3-A3A43466DA98}" type="presParOf" srcId="{21AA4C90-BC24-486C-BEE7-B07386258188}" destId="{99EB845B-7BE2-44FF-B543-32029702A2BD}" srcOrd="0" destOrd="0" presId="urn:microsoft.com/office/officeart/2005/8/layout/process2"/>
    <dgm:cxn modelId="{7D83D5C9-B6E5-4145-B9EA-49E7A05FF18B}" type="presParOf" srcId="{7AE12F8D-0442-40AC-B6B5-B5EEA57B5202}" destId="{E7CBA61C-7BF5-4DEA-8BBD-EE0A2A3C3593}" srcOrd="8" destOrd="0" presId="urn:microsoft.com/office/officeart/2005/8/layout/process2"/>
    <dgm:cxn modelId="{972F5CDF-D6B7-45D4-88F9-EB5DCE9B0FEB}" type="presParOf" srcId="{7AE12F8D-0442-40AC-B6B5-B5EEA57B5202}" destId="{372CD224-CB6B-4ED4-BB83-5197C7864D1D}" srcOrd="9" destOrd="0" presId="urn:microsoft.com/office/officeart/2005/8/layout/process2"/>
    <dgm:cxn modelId="{7F897754-5872-4ACF-94E0-252F99590F1D}" type="presParOf" srcId="{372CD224-CB6B-4ED4-BB83-5197C7864D1D}" destId="{DB13857B-C01A-49E1-8DC4-D4BC0818245B}" srcOrd="0" destOrd="0" presId="urn:microsoft.com/office/officeart/2005/8/layout/process2"/>
    <dgm:cxn modelId="{B6E76364-693E-477C-AF21-94BA4902E428}" type="presParOf" srcId="{7AE12F8D-0442-40AC-B6B5-B5EEA57B5202}" destId="{F008E1B6-A369-43E4-8787-2D03E649CFCC}" srcOrd="10" destOrd="0" presId="urn:microsoft.com/office/officeart/2005/8/layout/process2"/>
    <dgm:cxn modelId="{5E016639-4880-49CB-9CC1-DA60EA793770}" type="presParOf" srcId="{7AE12F8D-0442-40AC-B6B5-B5EEA57B5202}" destId="{0E5B8306-73F3-4256-ABF8-9F2987666141}" srcOrd="11" destOrd="0" presId="urn:microsoft.com/office/officeart/2005/8/layout/process2"/>
    <dgm:cxn modelId="{EDE2E44D-51B3-43B6-AFFC-E9F593FA8E2E}" type="presParOf" srcId="{0E5B8306-73F3-4256-ABF8-9F2987666141}" destId="{2121C664-4DF8-4DAA-8A44-D209B327D9EA}" srcOrd="0" destOrd="0" presId="urn:microsoft.com/office/officeart/2005/8/layout/process2"/>
    <dgm:cxn modelId="{3E9F8BB4-6667-43DB-81C9-8DDDC0A967E5}" type="presParOf" srcId="{7AE12F8D-0442-40AC-B6B5-B5EEA57B5202}" destId="{5B5D6AB8-4032-45FE-8FB6-C7EC1A24F9E1}" srcOrd="12" destOrd="0" presId="urn:microsoft.com/office/officeart/2005/8/layout/process2"/>
    <dgm:cxn modelId="{EDFC7FB4-99AB-43AF-8E87-3126E898BC60}" type="presParOf" srcId="{7AE12F8D-0442-40AC-B6B5-B5EEA57B5202}" destId="{C6E2E20A-9E5F-4064-99E5-A635263488F9}" srcOrd="13" destOrd="0" presId="urn:microsoft.com/office/officeart/2005/8/layout/process2"/>
    <dgm:cxn modelId="{ACEEFC60-2113-4470-A6E2-40DB26BEEE7C}" type="presParOf" srcId="{C6E2E20A-9E5F-4064-99E5-A635263488F9}" destId="{3F66BE14-E659-435D-B15E-7CFC2F00AD05}" srcOrd="0" destOrd="0" presId="urn:microsoft.com/office/officeart/2005/8/layout/process2"/>
    <dgm:cxn modelId="{DEE27E10-A5F5-4B67-A434-689E9E5ED9C6}" type="presParOf" srcId="{7AE12F8D-0442-40AC-B6B5-B5EEA57B5202}" destId="{2729FE87-3BDA-41AF-A9A9-B2CBC22547C0}" srcOrd="1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24148C3-C700-4C5D-9C90-D732636489D4}" type="doc">
      <dgm:prSet loTypeId="urn:microsoft.com/office/officeart/2005/8/layout/funnel1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D84C398-CCF6-4514-9187-25235E9DBC48}">
      <dgm:prSet phldrT="[Текст]"/>
      <dgm:spPr/>
      <dgm:t>
        <a:bodyPr/>
        <a:lstStyle/>
        <a:p>
          <a:r>
            <a:rPr lang="ru-RU" b="1" dirty="0" smtClean="0"/>
            <a:t>статика и динамика</a:t>
          </a:r>
          <a:endParaRPr lang="ru-RU" dirty="0"/>
        </a:p>
      </dgm:t>
    </dgm:pt>
    <dgm:pt modelId="{B5316C39-DD9D-49A9-B75D-B2E871A92580}" type="parTrans" cxnId="{7507C605-7AC4-467E-97ED-07439CACFD1E}">
      <dgm:prSet/>
      <dgm:spPr/>
      <dgm:t>
        <a:bodyPr/>
        <a:lstStyle/>
        <a:p>
          <a:endParaRPr lang="ru-RU"/>
        </a:p>
      </dgm:t>
    </dgm:pt>
    <dgm:pt modelId="{77AB166E-6630-4132-8D2E-D9335B7CC10B}" type="sibTrans" cxnId="{7507C605-7AC4-467E-97ED-07439CACFD1E}">
      <dgm:prSet/>
      <dgm:spPr/>
      <dgm:t>
        <a:bodyPr/>
        <a:lstStyle/>
        <a:p>
          <a:endParaRPr lang="ru-RU"/>
        </a:p>
      </dgm:t>
    </dgm:pt>
    <dgm:pt modelId="{F6336876-8766-4C0F-B164-168684A94BA1}">
      <dgm:prSet phldrT="[Текст]"/>
      <dgm:spPr/>
      <dgm:t>
        <a:bodyPr/>
        <a:lstStyle/>
        <a:p>
          <a:r>
            <a:rPr lang="ru-RU" b="1" dirty="0" smtClean="0"/>
            <a:t>глобальная и локальная деятельность</a:t>
          </a:r>
          <a:endParaRPr lang="ru-RU" dirty="0"/>
        </a:p>
      </dgm:t>
    </dgm:pt>
    <dgm:pt modelId="{C0C0CD79-54DC-4BDA-9EFD-939F42F607C9}" type="parTrans" cxnId="{63F4AF3E-5768-47B7-AA10-820FAA72B53F}">
      <dgm:prSet/>
      <dgm:spPr/>
      <dgm:t>
        <a:bodyPr/>
        <a:lstStyle/>
        <a:p>
          <a:endParaRPr lang="ru-RU"/>
        </a:p>
      </dgm:t>
    </dgm:pt>
    <dgm:pt modelId="{52709140-32BF-4DBC-977F-B66816091066}" type="sibTrans" cxnId="{63F4AF3E-5768-47B7-AA10-820FAA72B53F}">
      <dgm:prSet/>
      <dgm:spPr/>
      <dgm:t>
        <a:bodyPr/>
        <a:lstStyle/>
        <a:p>
          <a:endParaRPr lang="ru-RU"/>
        </a:p>
      </dgm:t>
    </dgm:pt>
    <dgm:pt modelId="{3ECAD28E-9CC9-4C90-A64C-839062E1EC39}">
      <dgm:prSet phldrT="[Текст]"/>
      <dgm:spPr/>
      <dgm:t>
        <a:bodyPr/>
        <a:lstStyle/>
        <a:p>
          <a:r>
            <a:rPr lang="ru-RU" b="1" dirty="0" smtClean="0"/>
            <a:t>текущий момент и перспектива</a:t>
          </a:r>
          <a:endParaRPr lang="ru-RU" dirty="0"/>
        </a:p>
      </dgm:t>
    </dgm:pt>
    <dgm:pt modelId="{BE8BF593-2057-4306-B340-F730CDEB20AE}" type="parTrans" cxnId="{3AFAE787-4CBB-4042-898D-AB0FF3DB94C1}">
      <dgm:prSet/>
      <dgm:spPr/>
      <dgm:t>
        <a:bodyPr/>
        <a:lstStyle/>
        <a:p>
          <a:endParaRPr lang="ru-RU"/>
        </a:p>
      </dgm:t>
    </dgm:pt>
    <dgm:pt modelId="{F2E8750F-836C-47BB-BF88-CA68EEFFF6AB}" type="sibTrans" cxnId="{3AFAE787-4CBB-4042-898D-AB0FF3DB94C1}">
      <dgm:prSet/>
      <dgm:spPr/>
      <dgm:t>
        <a:bodyPr/>
        <a:lstStyle/>
        <a:p>
          <a:endParaRPr lang="ru-RU"/>
        </a:p>
      </dgm:t>
    </dgm:pt>
    <dgm:pt modelId="{4C62CF8C-5B3F-4C63-91DA-2901E3F9395A}">
      <dgm:prSet phldrT="[Текст]"/>
      <dgm:spPr/>
      <dgm:t>
        <a:bodyPr/>
        <a:lstStyle/>
        <a:p>
          <a:r>
            <a:rPr lang="ru-RU" b="1" dirty="0" smtClean="0"/>
            <a:t>Методология изучения менеджмента – </a:t>
          </a:r>
          <a:endParaRPr lang="ru-RU" dirty="0"/>
        </a:p>
      </dgm:t>
    </dgm:pt>
    <dgm:pt modelId="{2B7AD587-F547-47CC-9FC8-9824D534D860}" type="parTrans" cxnId="{47F8F242-3678-4701-AB03-2528ED6DDFD1}">
      <dgm:prSet/>
      <dgm:spPr/>
      <dgm:t>
        <a:bodyPr/>
        <a:lstStyle/>
        <a:p>
          <a:endParaRPr lang="ru-RU"/>
        </a:p>
      </dgm:t>
    </dgm:pt>
    <dgm:pt modelId="{14222687-4726-4ADC-8879-A11381222A74}" type="sibTrans" cxnId="{47F8F242-3678-4701-AB03-2528ED6DDFD1}">
      <dgm:prSet/>
      <dgm:spPr/>
      <dgm:t>
        <a:bodyPr/>
        <a:lstStyle/>
        <a:p>
          <a:endParaRPr lang="ru-RU"/>
        </a:p>
      </dgm:t>
    </dgm:pt>
    <dgm:pt modelId="{DA14041B-856C-4026-9B04-991BEBD0F494}" type="pres">
      <dgm:prSet presAssocID="{C24148C3-C700-4C5D-9C90-D732636489D4}" presName="Name0" presStyleCnt="0">
        <dgm:presLayoutVars>
          <dgm:chMax val="4"/>
          <dgm:resizeHandles val="exact"/>
        </dgm:presLayoutVars>
      </dgm:prSet>
      <dgm:spPr/>
    </dgm:pt>
    <dgm:pt modelId="{DFA78125-2FA7-4FFD-82E4-97D86E860C36}" type="pres">
      <dgm:prSet presAssocID="{C24148C3-C700-4C5D-9C90-D732636489D4}" presName="ellipse" presStyleLbl="trBgShp" presStyleIdx="0" presStyleCnt="1"/>
      <dgm:spPr/>
    </dgm:pt>
    <dgm:pt modelId="{7533FE57-F5B3-43E4-95A0-EDCF070D447F}" type="pres">
      <dgm:prSet presAssocID="{C24148C3-C700-4C5D-9C90-D732636489D4}" presName="arrow1" presStyleLbl="fgShp" presStyleIdx="0" presStyleCnt="1"/>
      <dgm:spPr/>
    </dgm:pt>
    <dgm:pt modelId="{A34F6ACC-AA8B-4E47-9216-628D0FAD2A2F}" type="pres">
      <dgm:prSet presAssocID="{C24148C3-C700-4C5D-9C90-D732636489D4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A17D41-3A8B-4192-887D-2A5A68C45D2B}" type="pres">
      <dgm:prSet presAssocID="{F6336876-8766-4C0F-B164-168684A94BA1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76C4C7-273F-4E80-8D76-E5C0BB78863F}" type="pres">
      <dgm:prSet presAssocID="{3ECAD28E-9CC9-4C90-A64C-839062E1EC39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559EB3-6A1F-40E1-9CE0-59FC577A4286}" type="pres">
      <dgm:prSet presAssocID="{4C62CF8C-5B3F-4C63-91DA-2901E3F9395A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DD636-32FA-4392-8387-F9484C66E4B7}" type="pres">
      <dgm:prSet presAssocID="{C24148C3-C700-4C5D-9C90-D732636489D4}" presName="funnel" presStyleLbl="trAlignAcc1" presStyleIdx="0" presStyleCnt="1"/>
      <dgm:spPr/>
    </dgm:pt>
  </dgm:ptLst>
  <dgm:cxnLst>
    <dgm:cxn modelId="{7507C605-7AC4-467E-97ED-07439CACFD1E}" srcId="{C24148C3-C700-4C5D-9C90-D732636489D4}" destId="{CD84C398-CCF6-4514-9187-25235E9DBC48}" srcOrd="0" destOrd="0" parTransId="{B5316C39-DD9D-49A9-B75D-B2E871A92580}" sibTransId="{77AB166E-6630-4132-8D2E-D9335B7CC10B}"/>
    <dgm:cxn modelId="{63F4AF3E-5768-47B7-AA10-820FAA72B53F}" srcId="{C24148C3-C700-4C5D-9C90-D732636489D4}" destId="{F6336876-8766-4C0F-B164-168684A94BA1}" srcOrd="1" destOrd="0" parTransId="{C0C0CD79-54DC-4BDA-9EFD-939F42F607C9}" sibTransId="{52709140-32BF-4DBC-977F-B66816091066}"/>
    <dgm:cxn modelId="{AD363E71-AE97-40AA-AC1A-21AB08A357EB}" type="presOf" srcId="{3ECAD28E-9CC9-4C90-A64C-839062E1EC39}" destId="{60A17D41-3A8B-4192-887D-2A5A68C45D2B}" srcOrd="0" destOrd="0" presId="urn:microsoft.com/office/officeart/2005/8/layout/funnel1"/>
    <dgm:cxn modelId="{22102FB9-2FB9-455D-A1EE-9A2AC363E862}" type="presOf" srcId="{F6336876-8766-4C0F-B164-168684A94BA1}" destId="{0176C4C7-273F-4E80-8D76-E5C0BB78863F}" srcOrd="0" destOrd="0" presId="urn:microsoft.com/office/officeart/2005/8/layout/funnel1"/>
    <dgm:cxn modelId="{7ADAF561-A9B2-4718-9C8C-0F21C45ED6DA}" type="presOf" srcId="{4C62CF8C-5B3F-4C63-91DA-2901E3F9395A}" destId="{A34F6ACC-AA8B-4E47-9216-628D0FAD2A2F}" srcOrd="0" destOrd="0" presId="urn:microsoft.com/office/officeart/2005/8/layout/funnel1"/>
    <dgm:cxn modelId="{81285FA7-D874-438E-89AE-F3988D7F5C52}" type="presOf" srcId="{CD84C398-CCF6-4514-9187-25235E9DBC48}" destId="{F9559EB3-6A1F-40E1-9CE0-59FC577A4286}" srcOrd="0" destOrd="0" presId="urn:microsoft.com/office/officeart/2005/8/layout/funnel1"/>
    <dgm:cxn modelId="{47F8F242-3678-4701-AB03-2528ED6DDFD1}" srcId="{C24148C3-C700-4C5D-9C90-D732636489D4}" destId="{4C62CF8C-5B3F-4C63-91DA-2901E3F9395A}" srcOrd="3" destOrd="0" parTransId="{2B7AD587-F547-47CC-9FC8-9824D534D860}" sibTransId="{14222687-4726-4ADC-8879-A11381222A74}"/>
    <dgm:cxn modelId="{3AFAE787-4CBB-4042-898D-AB0FF3DB94C1}" srcId="{C24148C3-C700-4C5D-9C90-D732636489D4}" destId="{3ECAD28E-9CC9-4C90-A64C-839062E1EC39}" srcOrd="2" destOrd="0" parTransId="{BE8BF593-2057-4306-B340-F730CDEB20AE}" sibTransId="{F2E8750F-836C-47BB-BF88-CA68EEFFF6AB}"/>
    <dgm:cxn modelId="{512E4627-E167-4BAD-AD82-C7251E8FC085}" type="presOf" srcId="{C24148C3-C700-4C5D-9C90-D732636489D4}" destId="{DA14041B-856C-4026-9B04-991BEBD0F494}" srcOrd="0" destOrd="0" presId="urn:microsoft.com/office/officeart/2005/8/layout/funnel1"/>
    <dgm:cxn modelId="{74054801-0DC5-4AD5-8E8C-D40AC586DEE0}" type="presParOf" srcId="{DA14041B-856C-4026-9B04-991BEBD0F494}" destId="{DFA78125-2FA7-4FFD-82E4-97D86E860C36}" srcOrd="0" destOrd="0" presId="urn:microsoft.com/office/officeart/2005/8/layout/funnel1"/>
    <dgm:cxn modelId="{5EAEAA61-9F21-4153-AF49-53055B1A675A}" type="presParOf" srcId="{DA14041B-856C-4026-9B04-991BEBD0F494}" destId="{7533FE57-F5B3-43E4-95A0-EDCF070D447F}" srcOrd="1" destOrd="0" presId="urn:microsoft.com/office/officeart/2005/8/layout/funnel1"/>
    <dgm:cxn modelId="{6D4A7BDC-0C1A-41CE-AB5E-F790DD927EF0}" type="presParOf" srcId="{DA14041B-856C-4026-9B04-991BEBD0F494}" destId="{A34F6ACC-AA8B-4E47-9216-628D0FAD2A2F}" srcOrd="2" destOrd="0" presId="urn:microsoft.com/office/officeart/2005/8/layout/funnel1"/>
    <dgm:cxn modelId="{4611D27E-7714-4BA4-AB80-D1D9FB9B7F18}" type="presParOf" srcId="{DA14041B-856C-4026-9B04-991BEBD0F494}" destId="{60A17D41-3A8B-4192-887D-2A5A68C45D2B}" srcOrd="3" destOrd="0" presId="urn:microsoft.com/office/officeart/2005/8/layout/funnel1"/>
    <dgm:cxn modelId="{CCBF5073-02FF-4C67-B1F9-DC54A7CECC3C}" type="presParOf" srcId="{DA14041B-856C-4026-9B04-991BEBD0F494}" destId="{0176C4C7-273F-4E80-8D76-E5C0BB78863F}" srcOrd="4" destOrd="0" presId="urn:microsoft.com/office/officeart/2005/8/layout/funnel1"/>
    <dgm:cxn modelId="{DA88A959-1F28-40A9-ACAB-BF645EC8D9F2}" type="presParOf" srcId="{DA14041B-856C-4026-9B04-991BEBD0F494}" destId="{F9559EB3-6A1F-40E1-9CE0-59FC577A4286}" srcOrd="5" destOrd="0" presId="urn:microsoft.com/office/officeart/2005/8/layout/funnel1"/>
    <dgm:cxn modelId="{F625C86A-82A8-44E5-BC4B-6EA3E6247868}" type="presParOf" srcId="{DA14041B-856C-4026-9B04-991BEBD0F494}" destId="{151DD636-32FA-4392-8387-F9484C66E4B7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639C61-B35F-4184-93C2-205ABED439AE}">
      <dsp:nvSpPr>
        <dsp:cNvPr id="0" name=""/>
        <dsp:cNvSpPr/>
      </dsp:nvSpPr>
      <dsp:spPr>
        <a:xfrm>
          <a:off x="3275853" y="0"/>
          <a:ext cx="2513707" cy="251370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Менеджмент в широком смысле 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наука и практика управления организацией в рыночных условиях хозяйствования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275853" y="0"/>
        <a:ext cx="2513707" cy="2513707"/>
      </dsp:txXfrm>
    </dsp:sp>
    <dsp:sp modelId="{97DD5828-9EF0-4B37-BE66-9C1F08A8E593}">
      <dsp:nvSpPr>
        <dsp:cNvPr id="0" name=""/>
        <dsp:cNvSpPr/>
      </dsp:nvSpPr>
      <dsp:spPr>
        <a:xfrm rot="4246665">
          <a:off x="5275777" y="1441464"/>
          <a:ext cx="2513707" cy="251370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-1377028"/>
            <a:satOff val="-16593"/>
            <a:lumOff val="171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Менеджер 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управленец организацией в рыночных условиях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4246665">
        <a:off x="5275777" y="1441464"/>
        <a:ext cx="2513707" cy="2513707"/>
      </dsp:txXfrm>
    </dsp:sp>
    <dsp:sp modelId="{262F1D27-0AD6-4013-92C2-91B7061C1652}">
      <dsp:nvSpPr>
        <dsp:cNvPr id="0" name=""/>
        <dsp:cNvSpPr/>
      </dsp:nvSpPr>
      <dsp:spPr>
        <a:xfrm rot="8640000">
          <a:off x="4583502" y="3845564"/>
          <a:ext cx="2513707" cy="251370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-2754055"/>
            <a:satOff val="-33186"/>
            <a:lumOff val="343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группа людей, имеющих общую цель деятельности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8640000">
        <a:off x="4583502" y="3845564"/>
        <a:ext cx="2513707" cy="2513707"/>
      </dsp:txXfrm>
    </dsp:sp>
    <dsp:sp modelId="{CB3F65E4-9FDA-488D-AE2A-12FBCFDB6C3A}">
      <dsp:nvSpPr>
        <dsp:cNvPr id="0" name=""/>
        <dsp:cNvSpPr/>
      </dsp:nvSpPr>
      <dsp:spPr>
        <a:xfrm rot="12960000">
          <a:off x="2063238" y="3845574"/>
          <a:ext cx="2513707" cy="251370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-4131083"/>
            <a:satOff val="-49779"/>
            <a:lumOff val="51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Предприятие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– юридическое лицо, производящее и реализующее на рынках продукцию в форме товаров и/или услуг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2960000">
        <a:off x="2063238" y="3845574"/>
        <a:ext cx="2513707" cy="2513707"/>
      </dsp:txXfrm>
    </dsp:sp>
    <dsp:sp modelId="{E336346E-EF2F-400F-8FB1-5B8BB95599B3}">
      <dsp:nvSpPr>
        <dsp:cNvPr id="0" name=""/>
        <dsp:cNvSpPr/>
      </dsp:nvSpPr>
      <dsp:spPr>
        <a:xfrm rot="17280000">
          <a:off x="1315322" y="1441463"/>
          <a:ext cx="2513707" cy="2513707"/>
        </a:xfrm>
        <a:prstGeom prst="downArrow">
          <a:avLst>
            <a:gd name="adj1" fmla="val 50000"/>
            <a:gd name="adj2" fmla="val 35000"/>
          </a:avLst>
        </a:prstGeom>
        <a:solidFill>
          <a:schemeClr val="accent2">
            <a:hueOff val="-5508111"/>
            <a:satOff val="-66372"/>
            <a:lumOff val="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Менеджмент</a:t>
          </a:r>
          <a:r>
            <a:rPr lang="ru-RU" sz="1200" b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– это деятельность по достижению поставленных целей предприятием путем использования материальных и трудовых ресурсов</a:t>
          </a:r>
          <a:endParaRPr lang="ru-RU" sz="1200" b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7280000">
        <a:off x="1315322" y="1441463"/>
        <a:ext cx="2513707" cy="251370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0B0B4FB-6B47-4A8F-BC5D-886F1F940819}">
      <dsp:nvSpPr>
        <dsp:cNvPr id="0" name=""/>
        <dsp:cNvSpPr/>
      </dsp:nvSpPr>
      <dsp:spPr>
        <a:xfrm>
          <a:off x="1425" y="514"/>
          <a:ext cx="8817620" cy="301304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900" b="1" kern="1200" dirty="0" smtClean="0">
              <a:solidFill>
                <a:schemeClr val="tx1"/>
              </a:solidFill>
            </a:rPr>
            <a:t>Отличительные черты рыночной конкуренции</a:t>
          </a:r>
          <a:endParaRPr lang="ru-RU" sz="5900" kern="1200" dirty="0">
            <a:solidFill>
              <a:schemeClr val="tx1"/>
            </a:solidFill>
          </a:endParaRPr>
        </a:p>
      </dsp:txBody>
      <dsp:txXfrm>
        <a:off x="1425" y="514"/>
        <a:ext cx="8817620" cy="3013049"/>
      </dsp:txXfrm>
    </dsp:sp>
    <dsp:sp modelId="{2A145F6E-8545-48F3-8BF0-FB9C742B4498}">
      <dsp:nvSpPr>
        <dsp:cNvPr id="0" name=""/>
        <dsp:cNvSpPr/>
      </dsp:nvSpPr>
      <dsp:spPr>
        <a:xfrm>
          <a:off x="1425" y="3251131"/>
          <a:ext cx="2073758" cy="301304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экономическая самостоятельность субъектов хозяйствования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1425" y="3251131"/>
        <a:ext cx="2073758" cy="3013049"/>
      </dsp:txXfrm>
    </dsp:sp>
    <dsp:sp modelId="{CEA5C06E-8966-41FF-B843-9972AA2D5D60}">
      <dsp:nvSpPr>
        <dsp:cNvPr id="0" name=""/>
        <dsp:cNvSpPr/>
      </dsp:nvSpPr>
      <dsp:spPr>
        <a:xfrm>
          <a:off x="2249379" y="3251131"/>
          <a:ext cx="2073758" cy="301304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ответственность субъектов хозяйствования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249379" y="3251131"/>
        <a:ext cx="2073758" cy="3013049"/>
      </dsp:txXfrm>
    </dsp:sp>
    <dsp:sp modelId="{D1846617-ADB1-489E-AA66-45BBBD13F6E8}">
      <dsp:nvSpPr>
        <dsp:cNvPr id="0" name=""/>
        <dsp:cNvSpPr/>
      </dsp:nvSpPr>
      <dsp:spPr>
        <a:xfrm>
          <a:off x="4497333" y="3251131"/>
          <a:ext cx="2073758" cy="301304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собственность на средства производства и предметы труда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4497333" y="3251131"/>
        <a:ext cx="2073758" cy="3013049"/>
      </dsp:txXfrm>
    </dsp:sp>
    <dsp:sp modelId="{7C30115A-9C3D-41F0-B3A9-5681EDF7AEC9}">
      <dsp:nvSpPr>
        <dsp:cNvPr id="0" name=""/>
        <dsp:cNvSpPr/>
      </dsp:nvSpPr>
      <dsp:spPr>
        <a:xfrm>
          <a:off x="6745287" y="3251131"/>
          <a:ext cx="2073758" cy="3013049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chemeClr val="tx1"/>
              </a:solidFill>
            </a:rPr>
            <a:t>признание равных прав покупателя и продавца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6745287" y="3251131"/>
        <a:ext cx="2073758" cy="30130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1B5FF2-75E6-4A40-8F37-F83F2CF72280}">
      <dsp:nvSpPr>
        <dsp:cNvPr id="0" name=""/>
        <dsp:cNvSpPr/>
      </dsp:nvSpPr>
      <dsp:spPr>
        <a:xfrm>
          <a:off x="0" y="0"/>
          <a:ext cx="7920880" cy="1663384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b="1" kern="1200" dirty="0" smtClean="0">
              <a:solidFill>
                <a:schemeClr val="tx1"/>
              </a:solidFill>
            </a:rPr>
            <a:t>Основные регуляторы взаимоотношений покупателя и продавца при рыночной экономике</a:t>
          </a:r>
          <a:endParaRPr lang="ru-RU" sz="3400" kern="1200" dirty="0">
            <a:solidFill>
              <a:schemeClr val="tx1"/>
            </a:solidFill>
          </a:endParaRPr>
        </a:p>
      </dsp:txBody>
      <dsp:txXfrm>
        <a:off x="0" y="0"/>
        <a:ext cx="7920880" cy="1663384"/>
      </dsp:txXfrm>
    </dsp:sp>
    <dsp:sp modelId="{B3259560-0BDE-40D7-A562-586773D1A631}">
      <dsp:nvSpPr>
        <dsp:cNvPr id="0" name=""/>
        <dsp:cNvSpPr/>
      </dsp:nvSpPr>
      <dsp:spPr>
        <a:xfrm>
          <a:off x="0" y="1663384"/>
          <a:ext cx="3960439" cy="349310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/>
              </a:solidFill>
            </a:rPr>
            <a:t>рыночный спрос</a:t>
          </a:r>
          <a:endParaRPr lang="ru-RU" sz="4300" kern="1200" dirty="0">
            <a:solidFill>
              <a:schemeClr val="tx1"/>
            </a:solidFill>
          </a:endParaRPr>
        </a:p>
      </dsp:txBody>
      <dsp:txXfrm>
        <a:off x="0" y="1663384"/>
        <a:ext cx="3960439" cy="3493108"/>
      </dsp:txXfrm>
    </dsp:sp>
    <dsp:sp modelId="{767AA3CD-663B-4702-8A41-3484147D1EEF}">
      <dsp:nvSpPr>
        <dsp:cNvPr id="0" name=""/>
        <dsp:cNvSpPr/>
      </dsp:nvSpPr>
      <dsp:spPr>
        <a:xfrm>
          <a:off x="3960440" y="1663384"/>
          <a:ext cx="3960439" cy="3493108"/>
        </a:xfrm>
        <a:prstGeom prst="rect">
          <a:avLst/>
        </a:prstGeom>
        <a:solidFill>
          <a:schemeClr val="accent4">
            <a:hueOff val="13529006"/>
            <a:satOff val="-9493"/>
            <a:lumOff val="14313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300" b="1" kern="1200" dirty="0" smtClean="0">
              <a:solidFill>
                <a:schemeClr val="tx1"/>
              </a:solidFill>
            </a:rPr>
            <a:t>рыночное предложение</a:t>
          </a:r>
          <a:endParaRPr lang="ru-RU" sz="4300" kern="1200" dirty="0">
            <a:solidFill>
              <a:schemeClr val="tx1"/>
            </a:solidFill>
          </a:endParaRPr>
        </a:p>
      </dsp:txBody>
      <dsp:txXfrm>
        <a:off x="3960440" y="1663384"/>
        <a:ext cx="3960439" cy="3493108"/>
      </dsp:txXfrm>
    </dsp:sp>
    <dsp:sp modelId="{B9A3D593-5023-46FA-B999-8CAE496F1964}">
      <dsp:nvSpPr>
        <dsp:cNvPr id="0" name=""/>
        <dsp:cNvSpPr/>
      </dsp:nvSpPr>
      <dsp:spPr>
        <a:xfrm>
          <a:off x="0" y="5156492"/>
          <a:ext cx="7920880" cy="388123"/>
        </a:xfrm>
        <a:prstGeom prst="rect">
          <a:avLst/>
        </a:prstGeom>
        <a:solidFill>
          <a:schemeClr val="accent4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1154AB-4F7C-4962-A1AC-6E689B946531}">
      <dsp:nvSpPr>
        <dsp:cNvPr id="0" name=""/>
        <dsp:cNvSpPr/>
      </dsp:nvSpPr>
      <dsp:spPr>
        <a:xfrm>
          <a:off x="3623" y="3022979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Характерные признаки рыночной экономики</a:t>
          </a:r>
          <a:endParaRPr lang="ru-RU" sz="1500" kern="1200" dirty="0"/>
        </a:p>
      </dsp:txBody>
      <dsp:txXfrm>
        <a:off x="3623" y="3022979"/>
        <a:ext cx="2404408" cy="1202204"/>
      </dsp:txXfrm>
    </dsp:sp>
    <dsp:sp modelId="{B28086FC-EF97-4299-BEF2-449D621FF2AD}">
      <dsp:nvSpPr>
        <dsp:cNvPr id="0" name=""/>
        <dsp:cNvSpPr/>
      </dsp:nvSpPr>
      <dsp:spPr>
        <a:xfrm rot="17692822">
          <a:off x="1745930" y="2570679"/>
          <a:ext cx="2285967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2285967" y="1650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7692822">
        <a:off x="2831764" y="2530031"/>
        <a:ext cx="114298" cy="114298"/>
      </dsp:txXfrm>
    </dsp:sp>
    <dsp:sp modelId="{18B0E8F6-2E5A-420A-A37D-DD29A8FD578B}">
      <dsp:nvSpPr>
        <dsp:cNvPr id="0" name=""/>
        <dsp:cNvSpPr/>
      </dsp:nvSpPr>
      <dsp:spPr>
        <a:xfrm>
          <a:off x="3369795" y="949177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3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свободное ценообразование</a:t>
          </a:r>
          <a:endParaRPr lang="ru-RU" sz="1500" kern="1200" dirty="0"/>
        </a:p>
      </dsp:txBody>
      <dsp:txXfrm>
        <a:off x="3369795" y="949177"/>
        <a:ext cx="2404408" cy="1202204"/>
      </dsp:txXfrm>
    </dsp:sp>
    <dsp:sp modelId="{B356184B-7CBE-475D-9695-E012CBE56434}">
      <dsp:nvSpPr>
        <dsp:cNvPr id="0" name=""/>
        <dsp:cNvSpPr/>
      </dsp:nvSpPr>
      <dsp:spPr>
        <a:xfrm rot="19457599">
          <a:off x="2296706" y="3261946"/>
          <a:ext cx="1184415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1184415" y="1650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57599">
        <a:off x="2859303" y="3248837"/>
        <a:ext cx="59220" cy="59220"/>
      </dsp:txXfrm>
    </dsp:sp>
    <dsp:sp modelId="{7474FA7E-BB30-4CF1-85EE-B1041BE70471}">
      <dsp:nvSpPr>
        <dsp:cNvPr id="0" name=""/>
        <dsp:cNvSpPr/>
      </dsp:nvSpPr>
      <dsp:spPr>
        <a:xfrm>
          <a:off x="3369795" y="2331712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3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наличие рынков</a:t>
          </a:r>
          <a:endParaRPr lang="ru-RU" sz="1500" kern="1200" dirty="0"/>
        </a:p>
      </dsp:txBody>
      <dsp:txXfrm>
        <a:off x="3369795" y="2331712"/>
        <a:ext cx="2404408" cy="1202204"/>
      </dsp:txXfrm>
    </dsp:sp>
    <dsp:sp modelId="{4EDCAB7D-A5E4-497F-97A8-263F18BF7026}">
      <dsp:nvSpPr>
        <dsp:cNvPr id="0" name=""/>
        <dsp:cNvSpPr/>
      </dsp:nvSpPr>
      <dsp:spPr>
        <a:xfrm rot="17692822">
          <a:off x="5112102" y="1879411"/>
          <a:ext cx="2285967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2285967" y="1650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17692822">
        <a:off x="6197936" y="1838763"/>
        <a:ext cx="114298" cy="114298"/>
      </dsp:txXfrm>
    </dsp:sp>
    <dsp:sp modelId="{655E1ECC-5276-476D-A9EB-2C1F2B243A5D}">
      <dsp:nvSpPr>
        <dsp:cNvPr id="0" name=""/>
        <dsp:cNvSpPr/>
      </dsp:nvSpPr>
      <dsp:spPr>
        <a:xfrm>
          <a:off x="6735967" y="257909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капитала</a:t>
          </a:r>
          <a:endParaRPr lang="ru-RU" sz="1500" kern="1200" dirty="0"/>
        </a:p>
      </dsp:txBody>
      <dsp:txXfrm>
        <a:off x="6735967" y="257909"/>
        <a:ext cx="2404408" cy="1202204"/>
      </dsp:txXfrm>
    </dsp:sp>
    <dsp:sp modelId="{DCCFC276-4C73-404D-B944-A62A3D684893}">
      <dsp:nvSpPr>
        <dsp:cNvPr id="0" name=""/>
        <dsp:cNvSpPr/>
      </dsp:nvSpPr>
      <dsp:spPr>
        <a:xfrm rot="19457599">
          <a:off x="5662878" y="2570679"/>
          <a:ext cx="1184415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1184415" y="1650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9457599">
        <a:off x="6225475" y="2557570"/>
        <a:ext cx="59220" cy="59220"/>
      </dsp:txXfrm>
    </dsp:sp>
    <dsp:sp modelId="{D603A911-C944-45E5-BA8A-1B1DABAB066C}">
      <dsp:nvSpPr>
        <dsp:cNvPr id="0" name=""/>
        <dsp:cNvSpPr/>
      </dsp:nvSpPr>
      <dsp:spPr>
        <a:xfrm>
          <a:off x="6735967" y="1640444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труда</a:t>
          </a:r>
          <a:endParaRPr lang="ru-RU" sz="1500" kern="1200" dirty="0"/>
        </a:p>
      </dsp:txBody>
      <dsp:txXfrm>
        <a:off x="6735967" y="1640444"/>
        <a:ext cx="2404408" cy="1202204"/>
      </dsp:txXfrm>
    </dsp:sp>
    <dsp:sp modelId="{A8CA47B2-8808-471B-91D1-047F717758D6}">
      <dsp:nvSpPr>
        <dsp:cNvPr id="0" name=""/>
        <dsp:cNvSpPr/>
      </dsp:nvSpPr>
      <dsp:spPr>
        <a:xfrm rot="2142401">
          <a:off x="5662878" y="3261946"/>
          <a:ext cx="1184415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1184415" y="1650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6225475" y="3248837"/>
        <a:ext cx="59220" cy="59220"/>
      </dsp:txXfrm>
    </dsp:sp>
    <dsp:sp modelId="{0D6C56AF-5F5F-4D3A-98D3-1CEF448220B0}">
      <dsp:nvSpPr>
        <dsp:cNvPr id="0" name=""/>
        <dsp:cNvSpPr/>
      </dsp:nvSpPr>
      <dsp:spPr>
        <a:xfrm>
          <a:off x="6735967" y="3022979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товаров</a:t>
          </a:r>
          <a:endParaRPr lang="ru-RU" sz="1500" kern="1200" dirty="0"/>
        </a:p>
      </dsp:txBody>
      <dsp:txXfrm>
        <a:off x="6735967" y="3022979"/>
        <a:ext cx="2404408" cy="1202204"/>
      </dsp:txXfrm>
    </dsp:sp>
    <dsp:sp modelId="{7FCA45F1-B155-4A66-995E-EFDD7A54C662}">
      <dsp:nvSpPr>
        <dsp:cNvPr id="0" name=""/>
        <dsp:cNvSpPr/>
      </dsp:nvSpPr>
      <dsp:spPr>
        <a:xfrm rot="3907178">
          <a:off x="5112102" y="3953214"/>
          <a:ext cx="2285967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2285967" y="16501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3907178">
        <a:off x="6197936" y="3912566"/>
        <a:ext cx="114298" cy="114298"/>
      </dsp:txXfrm>
    </dsp:sp>
    <dsp:sp modelId="{BEA3A280-59C3-4EEC-8E89-7702596C9893}">
      <dsp:nvSpPr>
        <dsp:cNvPr id="0" name=""/>
        <dsp:cNvSpPr/>
      </dsp:nvSpPr>
      <dsp:spPr>
        <a:xfrm>
          <a:off x="6735967" y="4405514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услуг</a:t>
          </a:r>
          <a:endParaRPr lang="ru-RU" sz="1500" kern="1200" dirty="0"/>
        </a:p>
      </dsp:txBody>
      <dsp:txXfrm>
        <a:off x="6735967" y="4405514"/>
        <a:ext cx="2404408" cy="1202204"/>
      </dsp:txXfrm>
    </dsp:sp>
    <dsp:sp modelId="{DD171482-EC71-45C2-A901-3149973E4C0E}">
      <dsp:nvSpPr>
        <dsp:cNvPr id="0" name=""/>
        <dsp:cNvSpPr/>
      </dsp:nvSpPr>
      <dsp:spPr>
        <a:xfrm rot="2142401">
          <a:off x="2296706" y="3953214"/>
          <a:ext cx="1184415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1184415" y="1650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142401">
        <a:off x="2859303" y="3940105"/>
        <a:ext cx="59220" cy="59220"/>
      </dsp:txXfrm>
    </dsp:sp>
    <dsp:sp modelId="{B504A922-7D44-4D64-9C94-70C76A971E1E}">
      <dsp:nvSpPr>
        <dsp:cNvPr id="0" name=""/>
        <dsp:cNvSpPr/>
      </dsp:nvSpPr>
      <dsp:spPr>
        <a:xfrm>
          <a:off x="3369795" y="3714247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3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рыночная конкуренция</a:t>
          </a:r>
          <a:endParaRPr lang="ru-RU" sz="1500" kern="1200" dirty="0"/>
        </a:p>
      </dsp:txBody>
      <dsp:txXfrm>
        <a:off x="3369795" y="3714247"/>
        <a:ext cx="2404408" cy="1202204"/>
      </dsp:txXfrm>
    </dsp:sp>
    <dsp:sp modelId="{EF0ADC96-B479-43E7-BB4C-0ECD09A128A8}">
      <dsp:nvSpPr>
        <dsp:cNvPr id="0" name=""/>
        <dsp:cNvSpPr/>
      </dsp:nvSpPr>
      <dsp:spPr>
        <a:xfrm rot="3907178">
          <a:off x="1745930" y="4644481"/>
          <a:ext cx="2285967" cy="33002"/>
        </a:xfrm>
        <a:custGeom>
          <a:avLst/>
          <a:gdLst/>
          <a:ahLst/>
          <a:cxnLst/>
          <a:rect l="0" t="0" r="0" b="0"/>
          <a:pathLst>
            <a:path>
              <a:moveTo>
                <a:pt x="0" y="16501"/>
              </a:moveTo>
              <a:lnTo>
                <a:pt x="2285967" y="16501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 rot="3907178">
        <a:off x="2831764" y="4603833"/>
        <a:ext cx="114298" cy="114298"/>
      </dsp:txXfrm>
    </dsp:sp>
    <dsp:sp modelId="{4AB1FEDB-3555-4457-8629-7706F7E56BCD}">
      <dsp:nvSpPr>
        <dsp:cNvPr id="0" name=""/>
        <dsp:cNvSpPr/>
      </dsp:nvSpPr>
      <dsp:spPr>
        <a:xfrm>
          <a:off x="3369795" y="5096782"/>
          <a:ext cx="2404408" cy="120220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3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3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3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err="1" smtClean="0"/>
            <a:t>гос</a:t>
          </a:r>
          <a:r>
            <a:rPr lang="ru-RU" sz="1500" b="1" kern="1200" dirty="0" smtClean="0"/>
            <a:t>. регулирование при производстве отдельных видов продукции и в рыночной деятельности</a:t>
          </a:r>
          <a:endParaRPr lang="ru-RU" sz="1500" kern="1200" dirty="0"/>
        </a:p>
      </dsp:txBody>
      <dsp:txXfrm>
        <a:off x="3369795" y="5096782"/>
        <a:ext cx="2404408" cy="1202204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1FCF87-992B-4929-BD2A-FDC12DEFD6E0}">
      <dsp:nvSpPr>
        <dsp:cNvPr id="0" name=""/>
        <dsp:cNvSpPr/>
      </dsp:nvSpPr>
      <dsp:spPr>
        <a:xfrm>
          <a:off x="5762327" y="4268498"/>
          <a:ext cx="2534245" cy="402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967"/>
              </a:lnTo>
              <a:lnTo>
                <a:pt x="2534245" y="273967"/>
              </a:lnTo>
              <a:lnTo>
                <a:pt x="2534245" y="4020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F31040-569F-4C2B-B73E-468E6F8754CC}">
      <dsp:nvSpPr>
        <dsp:cNvPr id="0" name=""/>
        <dsp:cNvSpPr/>
      </dsp:nvSpPr>
      <dsp:spPr>
        <a:xfrm>
          <a:off x="5762327" y="4268498"/>
          <a:ext cx="844748" cy="402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967"/>
              </a:lnTo>
              <a:lnTo>
                <a:pt x="844748" y="273967"/>
              </a:lnTo>
              <a:lnTo>
                <a:pt x="844748" y="4020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493D5F-D2B1-445E-B6EA-3F46503C38C7}">
      <dsp:nvSpPr>
        <dsp:cNvPr id="0" name=""/>
        <dsp:cNvSpPr/>
      </dsp:nvSpPr>
      <dsp:spPr>
        <a:xfrm>
          <a:off x="4917578" y="4268498"/>
          <a:ext cx="844748" cy="402023"/>
        </a:xfrm>
        <a:custGeom>
          <a:avLst/>
          <a:gdLst/>
          <a:ahLst/>
          <a:cxnLst/>
          <a:rect l="0" t="0" r="0" b="0"/>
          <a:pathLst>
            <a:path>
              <a:moveTo>
                <a:pt x="844748" y="0"/>
              </a:moveTo>
              <a:lnTo>
                <a:pt x="844748" y="273967"/>
              </a:lnTo>
              <a:lnTo>
                <a:pt x="0" y="273967"/>
              </a:lnTo>
              <a:lnTo>
                <a:pt x="0" y="4020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E4F000-832B-4BED-B9D9-6F4B4791D0AE}">
      <dsp:nvSpPr>
        <dsp:cNvPr id="0" name=""/>
        <dsp:cNvSpPr/>
      </dsp:nvSpPr>
      <dsp:spPr>
        <a:xfrm>
          <a:off x="3228082" y="4268498"/>
          <a:ext cx="2534245" cy="402023"/>
        </a:xfrm>
        <a:custGeom>
          <a:avLst/>
          <a:gdLst/>
          <a:ahLst/>
          <a:cxnLst/>
          <a:rect l="0" t="0" r="0" b="0"/>
          <a:pathLst>
            <a:path>
              <a:moveTo>
                <a:pt x="2534245" y="0"/>
              </a:moveTo>
              <a:lnTo>
                <a:pt x="2534245" y="273967"/>
              </a:lnTo>
              <a:lnTo>
                <a:pt x="0" y="273967"/>
              </a:lnTo>
              <a:lnTo>
                <a:pt x="0" y="402023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2AD4DF-FC4E-4C91-9BB4-78ED190C55AC}">
      <dsp:nvSpPr>
        <dsp:cNvPr id="0" name=""/>
        <dsp:cNvSpPr/>
      </dsp:nvSpPr>
      <dsp:spPr>
        <a:xfrm>
          <a:off x="5716607" y="2988704"/>
          <a:ext cx="91440" cy="4020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0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FF4583-03F1-4E21-AF97-0AEBF5F29A0B}">
      <dsp:nvSpPr>
        <dsp:cNvPr id="0" name=""/>
        <dsp:cNvSpPr/>
      </dsp:nvSpPr>
      <dsp:spPr>
        <a:xfrm>
          <a:off x="4072830" y="1708910"/>
          <a:ext cx="1689496" cy="402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967"/>
              </a:lnTo>
              <a:lnTo>
                <a:pt x="1689496" y="273967"/>
              </a:lnTo>
              <a:lnTo>
                <a:pt x="1689496" y="40202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331C0A-3FFD-46BD-8516-8852DD959787}">
      <dsp:nvSpPr>
        <dsp:cNvPr id="0" name=""/>
        <dsp:cNvSpPr/>
      </dsp:nvSpPr>
      <dsp:spPr>
        <a:xfrm>
          <a:off x="2383333" y="2988704"/>
          <a:ext cx="1689496" cy="402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3967"/>
              </a:lnTo>
              <a:lnTo>
                <a:pt x="1689496" y="273967"/>
              </a:lnTo>
              <a:lnTo>
                <a:pt x="1689496" y="4020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EB020C-F5C4-4A2B-BDE9-58EE53FBB403}">
      <dsp:nvSpPr>
        <dsp:cNvPr id="0" name=""/>
        <dsp:cNvSpPr/>
      </dsp:nvSpPr>
      <dsp:spPr>
        <a:xfrm>
          <a:off x="2337613" y="2988704"/>
          <a:ext cx="91440" cy="4020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0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DF6391-E57F-49CF-9A3C-A04C257DDA22}">
      <dsp:nvSpPr>
        <dsp:cNvPr id="0" name=""/>
        <dsp:cNvSpPr/>
      </dsp:nvSpPr>
      <dsp:spPr>
        <a:xfrm>
          <a:off x="693836" y="2988704"/>
          <a:ext cx="1689496" cy="402023"/>
        </a:xfrm>
        <a:custGeom>
          <a:avLst/>
          <a:gdLst/>
          <a:ahLst/>
          <a:cxnLst/>
          <a:rect l="0" t="0" r="0" b="0"/>
          <a:pathLst>
            <a:path>
              <a:moveTo>
                <a:pt x="1689496" y="0"/>
              </a:moveTo>
              <a:lnTo>
                <a:pt x="1689496" y="273967"/>
              </a:lnTo>
              <a:lnTo>
                <a:pt x="0" y="273967"/>
              </a:lnTo>
              <a:lnTo>
                <a:pt x="0" y="4020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3A2B09-37F4-45D6-B1F6-5297CEC32C1D}">
      <dsp:nvSpPr>
        <dsp:cNvPr id="0" name=""/>
        <dsp:cNvSpPr/>
      </dsp:nvSpPr>
      <dsp:spPr>
        <a:xfrm>
          <a:off x="2383333" y="1708910"/>
          <a:ext cx="1689496" cy="402023"/>
        </a:xfrm>
        <a:custGeom>
          <a:avLst/>
          <a:gdLst/>
          <a:ahLst/>
          <a:cxnLst/>
          <a:rect l="0" t="0" r="0" b="0"/>
          <a:pathLst>
            <a:path>
              <a:moveTo>
                <a:pt x="1689496" y="0"/>
              </a:moveTo>
              <a:lnTo>
                <a:pt x="1689496" y="273967"/>
              </a:lnTo>
              <a:lnTo>
                <a:pt x="0" y="273967"/>
              </a:lnTo>
              <a:lnTo>
                <a:pt x="0" y="40202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55E8A18-828A-4F00-8C0B-8AFD8ACB1582}">
      <dsp:nvSpPr>
        <dsp:cNvPr id="0" name=""/>
        <dsp:cNvSpPr/>
      </dsp:nvSpPr>
      <dsp:spPr>
        <a:xfrm>
          <a:off x="3381672" y="831140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24D51EB-5BD2-4AD3-8AC9-B583DC3D3233}">
      <dsp:nvSpPr>
        <dsp:cNvPr id="0" name=""/>
        <dsp:cNvSpPr/>
      </dsp:nvSpPr>
      <dsp:spPr>
        <a:xfrm>
          <a:off x="3535263" y="977051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Механизмы менеджмента</a:t>
          </a:r>
          <a:endParaRPr lang="ru-RU" sz="1200" kern="1200" dirty="0"/>
        </a:p>
      </dsp:txBody>
      <dsp:txXfrm>
        <a:off x="3535263" y="977051"/>
        <a:ext cx="1382315" cy="877770"/>
      </dsp:txXfrm>
    </dsp:sp>
    <dsp:sp modelId="{7776FA29-3860-4003-B371-13E9327BF003}">
      <dsp:nvSpPr>
        <dsp:cNvPr id="0" name=""/>
        <dsp:cNvSpPr/>
      </dsp:nvSpPr>
      <dsp:spPr>
        <a:xfrm>
          <a:off x="1692175" y="2110934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39705D5-DC50-419C-82EA-B225818B4484}">
      <dsp:nvSpPr>
        <dsp:cNvPr id="0" name=""/>
        <dsp:cNvSpPr/>
      </dsp:nvSpPr>
      <dsp:spPr>
        <a:xfrm>
          <a:off x="1845766" y="2256845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экономический механизм менеджмента</a:t>
          </a:r>
          <a:endParaRPr lang="ru-RU" sz="1200" kern="1200" dirty="0"/>
        </a:p>
      </dsp:txBody>
      <dsp:txXfrm>
        <a:off x="1845766" y="2256845"/>
        <a:ext cx="1382315" cy="877770"/>
      </dsp:txXfrm>
    </dsp:sp>
    <dsp:sp modelId="{8BF8206F-C020-4EC7-916C-5C9DFD26E53B}">
      <dsp:nvSpPr>
        <dsp:cNvPr id="0" name=""/>
        <dsp:cNvSpPr/>
      </dsp:nvSpPr>
      <dsp:spPr>
        <a:xfrm>
          <a:off x="2678" y="3390728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5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98330C3-9AC3-405B-A735-7BEBCAC61007}">
      <dsp:nvSpPr>
        <dsp:cNvPr id="0" name=""/>
        <dsp:cNvSpPr/>
      </dsp:nvSpPr>
      <dsp:spPr>
        <a:xfrm>
          <a:off x="156269" y="3536639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err="1" smtClean="0"/>
            <a:t>внутрифир-менное</a:t>
          </a:r>
          <a:r>
            <a:rPr lang="ru-RU" sz="1200" b="1" kern="1200" dirty="0" smtClean="0"/>
            <a:t> управление</a:t>
          </a:r>
          <a:endParaRPr lang="ru-RU" sz="1200" kern="1200" dirty="0"/>
        </a:p>
      </dsp:txBody>
      <dsp:txXfrm>
        <a:off x="156269" y="3536639"/>
        <a:ext cx="1382315" cy="877770"/>
      </dsp:txXfrm>
    </dsp:sp>
    <dsp:sp modelId="{FED31DA6-8C54-4614-A08E-13C798369B64}">
      <dsp:nvSpPr>
        <dsp:cNvPr id="0" name=""/>
        <dsp:cNvSpPr/>
      </dsp:nvSpPr>
      <dsp:spPr>
        <a:xfrm>
          <a:off x="1692175" y="3390728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5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A77BBB6-09D8-4BA1-A8EC-E6BDC92CF42D}">
      <dsp:nvSpPr>
        <dsp:cNvPr id="0" name=""/>
        <dsp:cNvSpPr/>
      </dsp:nvSpPr>
      <dsp:spPr>
        <a:xfrm>
          <a:off x="1845766" y="3536639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управление производством</a:t>
          </a:r>
          <a:endParaRPr lang="ru-RU" sz="1200" kern="1200"/>
        </a:p>
      </dsp:txBody>
      <dsp:txXfrm>
        <a:off x="1845766" y="3536639"/>
        <a:ext cx="1382315" cy="877770"/>
      </dsp:txXfrm>
    </dsp:sp>
    <dsp:sp modelId="{F466C3C8-FFDB-4CAB-B25E-C77F4232927D}">
      <dsp:nvSpPr>
        <dsp:cNvPr id="0" name=""/>
        <dsp:cNvSpPr/>
      </dsp:nvSpPr>
      <dsp:spPr>
        <a:xfrm>
          <a:off x="3381672" y="3390728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5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7385245-A98B-4722-BFF2-E062B7A8AD44}">
      <dsp:nvSpPr>
        <dsp:cNvPr id="0" name=""/>
        <dsp:cNvSpPr/>
      </dsp:nvSpPr>
      <dsp:spPr>
        <a:xfrm>
          <a:off x="3535263" y="3536639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управление персоналом</a:t>
          </a:r>
          <a:endParaRPr lang="ru-RU" sz="1200" kern="1200" dirty="0"/>
        </a:p>
      </dsp:txBody>
      <dsp:txXfrm>
        <a:off x="3535263" y="3536639"/>
        <a:ext cx="1382315" cy="877770"/>
      </dsp:txXfrm>
    </dsp:sp>
    <dsp:sp modelId="{1FA23E65-C74F-492F-82D9-64CEABD000CE}">
      <dsp:nvSpPr>
        <dsp:cNvPr id="0" name=""/>
        <dsp:cNvSpPr/>
      </dsp:nvSpPr>
      <dsp:spPr>
        <a:xfrm>
          <a:off x="5071169" y="2110934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4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48A1BD2-607D-4524-B7EB-828D814EF761}">
      <dsp:nvSpPr>
        <dsp:cNvPr id="0" name=""/>
        <dsp:cNvSpPr/>
      </dsp:nvSpPr>
      <dsp:spPr>
        <a:xfrm>
          <a:off x="5224760" y="2256845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основы менеджмента</a:t>
          </a:r>
          <a:endParaRPr lang="ru-RU" sz="1200" kern="1200" dirty="0"/>
        </a:p>
      </dsp:txBody>
      <dsp:txXfrm>
        <a:off x="5224760" y="2256845"/>
        <a:ext cx="1382315" cy="877770"/>
      </dsp:txXfrm>
    </dsp:sp>
    <dsp:sp modelId="{CEA17955-1CD8-46C7-B4C2-A360C789FAE0}">
      <dsp:nvSpPr>
        <dsp:cNvPr id="0" name=""/>
        <dsp:cNvSpPr/>
      </dsp:nvSpPr>
      <dsp:spPr>
        <a:xfrm>
          <a:off x="5071169" y="3390728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5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5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5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6426BC4-85BE-43C9-9D7E-CFB4A96B35B0}">
      <dsp:nvSpPr>
        <dsp:cNvPr id="0" name=""/>
        <dsp:cNvSpPr/>
      </dsp:nvSpPr>
      <dsp:spPr>
        <a:xfrm>
          <a:off x="5224760" y="3536639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функции менеджмента как управления</a:t>
          </a:r>
          <a:endParaRPr lang="ru-RU" sz="1200" kern="1200" dirty="0"/>
        </a:p>
      </dsp:txBody>
      <dsp:txXfrm>
        <a:off x="5224760" y="3536639"/>
        <a:ext cx="1382315" cy="877770"/>
      </dsp:txXfrm>
    </dsp:sp>
    <dsp:sp modelId="{639E4112-025E-4485-9AA3-E12AF23F399A}">
      <dsp:nvSpPr>
        <dsp:cNvPr id="0" name=""/>
        <dsp:cNvSpPr/>
      </dsp:nvSpPr>
      <dsp:spPr>
        <a:xfrm>
          <a:off x="2536924" y="4670522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6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B6B43DA-3E72-4CCF-8293-56747E90CD0A}">
      <dsp:nvSpPr>
        <dsp:cNvPr id="0" name=""/>
        <dsp:cNvSpPr/>
      </dsp:nvSpPr>
      <dsp:spPr>
        <a:xfrm>
          <a:off x="2690514" y="4816433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/>
            <a:t>планирование</a:t>
          </a:r>
          <a:endParaRPr lang="ru-RU" sz="1200" kern="1200" dirty="0"/>
        </a:p>
      </dsp:txBody>
      <dsp:txXfrm>
        <a:off x="2690514" y="4816433"/>
        <a:ext cx="1382315" cy="877770"/>
      </dsp:txXfrm>
    </dsp:sp>
    <dsp:sp modelId="{A59CE71B-EAB5-489A-A6A8-99178D6F1105}">
      <dsp:nvSpPr>
        <dsp:cNvPr id="0" name=""/>
        <dsp:cNvSpPr/>
      </dsp:nvSpPr>
      <dsp:spPr>
        <a:xfrm>
          <a:off x="4226421" y="4670522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6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72C3B1-74BE-44E8-BB10-47D5C80A5ED2}">
      <dsp:nvSpPr>
        <dsp:cNvPr id="0" name=""/>
        <dsp:cNvSpPr/>
      </dsp:nvSpPr>
      <dsp:spPr>
        <a:xfrm>
          <a:off x="4380011" y="4816433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smtClean="0"/>
            <a:t>организация</a:t>
          </a:r>
          <a:endParaRPr lang="ru-RU" sz="1200" kern="1200"/>
        </a:p>
      </dsp:txBody>
      <dsp:txXfrm>
        <a:off x="4380011" y="4816433"/>
        <a:ext cx="1382315" cy="877770"/>
      </dsp:txXfrm>
    </dsp:sp>
    <dsp:sp modelId="{9F459A8B-6F6C-4579-8341-B1085D4174B9}">
      <dsp:nvSpPr>
        <dsp:cNvPr id="0" name=""/>
        <dsp:cNvSpPr/>
      </dsp:nvSpPr>
      <dsp:spPr>
        <a:xfrm>
          <a:off x="5915917" y="4670522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6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ECA4718-8520-4EBB-BA1A-4BD05B7AD069}">
      <dsp:nvSpPr>
        <dsp:cNvPr id="0" name=""/>
        <dsp:cNvSpPr/>
      </dsp:nvSpPr>
      <dsp:spPr>
        <a:xfrm>
          <a:off x="6069508" y="4816433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/>
            <a:t>мотивация</a:t>
          </a:r>
          <a:endParaRPr lang="ru-RU" sz="1200" kern="1200" dirty="0"/>
        </a:p>
      </dsp:txBody>
      <dsp:txXfrm>
        <a:off x="6069508" y="4816433"/>
        <a:ext cx="1382315" cy="877770"/>
      </dsp:txXfrm>
    </dsp:sp>
    <dsp:sp modelId="{25B9156E-404F-4527-B01E-5B8AE5DA45F3}">
      <dsp:nvSpPr>
        <dsp:cNvPr id="0" name=""/>
        <dsp:cNvSpPr/>
      </dsp:nvSpPr>
      <dsp:spPr>
        <a:xfrm>
          <a:off x="7605414" y="4670522"/>
          <a:ext cx="1382315" cy="877770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6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6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6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7B1910-49E6-41AD-AD14-0DF3BD7FAB77}">
      <dsp:nvSpPr>
        <dsp:cNvPr id="0" name=""/>
        <dsp:cNvSpPr/>
      </dsp:nvSpPr>
      <dsp:spPr>
        <a:xfrm>
          <a:off x="7759005" y="4816433"/>
          <a:ext cx="1382315" cy="8777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/>
            <a:t>контроль</a:t>
          </a:r>
          <a:endParaRPr lang="ru-RU" sz="1200" kern="1200" dirty="0"/>
        </a:p>
      </dsp:txBody>
      <dsp:txXfrm>
        <a:off x="7759005" y="4816433"/>
        <a:ext cx="1382315" cy="87777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38BFB7-4F67-450F-A40F-ACA19578AA6F}">
      <dsp:nvSpPr>
        <dsp:cNvPr id="0" name=""/>
        <dsp:cNvSpPr/>
      </dsp:nvSpPr>
      <dsp:spPr>
        <a:xfrm>
          <a:off x="3128962" y="3634770"/>
          <a:ext cx="2886075" cy="2886075"/>
        </a:xfrm>
        <a:prstGeom prst="ellipse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1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1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1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Содержание менеджмента</a:t>
          </a:r>
          <a:r>
            <a:rPr lang="en-US" sz="1600" b="1" kern="1200" dirty="0" smtClean="0"/>
            <a:t> </a:t>
          </a:r>
          <a:r>
            <a:rPr lang="ru-RU" sz="1600" b="1" kern="1200" dirty="0" smtClean="0"/>
            <a:t>(по отношению к внутрифирменному управлению)</a:t>
          </a:r>
          <a:endParaRPr lang="ru-RU" sz="1600" kern="1200" dirty="0"/>
        </a:p>
      </dsp:txBody>
      <dsp:txXfrm>
        <a:off x="3128962" y="3634770"/>
        <a:ext cx="2886075" cy="2886075"/>
      </dsp:txXfrm>
    </dsp:sp>
    <dsp:sp modelId="{17D49A46-454F-40A9-B82A-0CCBF3AF36D6}">
      <dsp:nvSpPr>
        <dsp:cNvPr id="0" name=""/>
        <dsp:cNvSpPr/>
      </dsp:nvSpPr>
      <dsp:spPr>
        <a:xfrm rot="12900000">
          <a:off x="1163202" y="3094077"/>
          <a:ext cx="2326170" cy="822531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21F39C0-1136-4662-B67E-B24B6DA6B303}">
      <dsp:nvSpPr>
        <dsp:cNvPr id="0" name=""/>
        <dsp:cNvSpPr/>
      </dsp:nvSpPr>
      <dsp:spPr>
        <a:xfrm>
          <a:off x="2658" y="1741516"/>
          <a:ext cx="2741771" cy="21934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2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2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0"/>
              <a:satOff val="0"/>
              <a:lumOff val="0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наука и практика управления</a:t>
          </a:r>
          <a:endParaRPr lang="ru-RU" sz="2500" kern="1200" dirty="0"/>
        </a:p>
      </dsp:txBody>
      <dsp:txXfrm>
        <a:off x="2658" y="1741516"/>
        <a:ext cx="2741771" cy="2193417"/>
      </dsp:txXfrm>
    </dsp:sp>
    <dsp:sp modelId="{294E4DD8-CA91-4E44-B2FA-5C8BA84B6465}">
      <dsp:nvSpPr>
        <dsp:cNvPr id="0" name=""/>
        <dsp:cNvSpPr/>
      </dsp:nvSpPr>
      <dsp:spPr>
        <a:xfrm rot="16200000">
          <a:off x="3408914" y="1925034"/>
          <a:ext cx="2326170" cy="822531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chemeClr val="accent2">
                <a:hueOff val="-2754055"/>
                <a:satOff val="-33186"/>
                <a:lumOff val="3432"/>
                <a:alphaOff val="0"/>
                <a:tint val="70000"/>
              </a:schemeClr>
            </a:gs>
            <a:gs pos="30000">
              <a:schemeClr val="accent2">
                <a:hueOff val="-2754055"/>
                <a:satOff val="-33186"/>
                <a:lumOff val="3432"/>
                <a:alphaOff val="0"/>
                <a:tint val="90000"/>
              </a:schemeClr>
            </a:gs>
            <a:gs pos="88000">
              <a:schemeClr val="accent2">
                <a:hueOff val="-2754055"/>
                <a:satOff val="-33186"/>
                <a:lumOff val="3432"/>
                <a:alphaOff val="0"/>
                <a:shade val="30000"/>
              </a:schemeClr>
            </a:gs>
            <a:gs pos="100000">
              <a:schemeClr val="accent2">
                <a:hueOff val="-2754055"/>
                <a:satOff val="-33186"/>
                <a:lumOff val="3432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-2754055"/>
              <a:satOff val="-33186"/>
              <a:lumOff val="3432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6D10C60-A055-4C65-B4C1-C46C4A1EA5CF}">
      <dsp:nvSpPr>
        <dsp:cNvPr id="0" name=""/>
        <dsp:cNvSpPr/>
      </dsp:nvSpPr>
      <dsp:spPr>
        <a:xfrm>
          <a:off x="3201114" y="76506"/>
          <a:ext cx="2741771" cy="21934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2">
                <a:hueOff val="-2754055"/>
                <a:satOff val="-33186"/>
                <a:lumOff val="3432"/>
                <a:alphaOff val="0"/>
                <a:tint val="70000"/>
              </a:schemeClr>
            </a:gs>
            <a:gs pos="30000">
              <a:schemeClr val="accent2">
                <a:hueOff val="-2754055"/>
                <a:satOff val="-33186"/>
                <a:lumOff val="3432"/>
                <a:alphaOff val="0"/>
                <a:tint val="90000"/>
              </a:schemeClr>
            </a:gs>
            <a:gs pos="88000">
              <a:schemeClr val="accent2">
                <a:hueOff val="-2754055"/>
                <a:satOff val="-33186"/>
                <a:lumOff val="3432"/>
                <a:alphaOff val="0"/>
                <a:shade val="30000"/>
              </a:schemeClr>
            </a:gs>
            <a:gs pos="100000">
              <a:schemeClr val="accent2">
                <a:hueOff val="-2754055"/>
                <a:satOff val="-33186"/>
                <a:lumOff val="3432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-2754055"/>
              <a:satOff val="-33186"/>
              <a:lumOff val="3432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организация управления предприятием</a:t>
          </a:r>
          <a:endParaRPr lang="ru-RU" sz="2500" kern="1200" dirty="0"/>
        </a:p>
      </dsp:txBody>
      <dsp:txXfrm>
        <a:off x="3201114" y="76506"/>
        <a:ext cx="2741771" cy="2193417"/>
      </dsp:txXfrm>
    </dsp:sp>
    <dsp:sp modelId="{491F6A7F-99E3-4429-B1A9-653A31B63BA8}">
      <dsp:nvSpPr>
        <dsp:cNvPr id="0" name=""/>
        <dsp:cNvSpPr/>
      </dsp:nvSpPr>
      <dsp:spPr>
        <a:xfrm rot="19500000">
          <a:off x="5654626" y="3094077"/>
          <a:ext cx="2326170" cy="822531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chemeClr val="accent2">
                <a:hueOff val="-5508111"/>
                <a:satOff val="-66372"/>
                <a:lumOff val="6863"/>
                <a:alphaOff val="0"/>
                <a:tint val="70000"/>
              </a:schemeClr>
            </a:gs>
            <a:gs pos="30000">
              <a:schemeClr val="accent2">
                <a:hueOff val="-5508111"/>
                <a:satOff val="-66372"/>
                <a:lumOff val="6863"/>
                <a:alphaOff val="0"/>
                <a:tint val="90000"/>
              </a:schemeClr>
            </a:gs>
            <a:gs pos="88000">
              <a:schemeClr val="accent2">
                <a:hueOff val="-5508111"/>
                <a:satOff val="-66372"/>
                <a:lumOff val="6863"/>
                <a:alphaOff val="0"/>
                <a:shade val="30000"/>
              </a:schemeClr>
            </a:gs>
            <a:gs pos="100000">
              <a:schemeClr val="accent2">
                <a:hueOff val="-5508111"/>
                <a:satOff val="-66372"/>
                <a:lumOff val="6863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-5508111"/>
              <a:satOff val="-66372"/>
              <a:lumOff val="6863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C7CDBDD-6E0A-47A0-B77F-BCDEAAE32FA6}">
      <dsp:nvSpPr>
        <dsp:cNvPr id="0" name=""/>
        <dsp:cNvSpPr/>
      </dsp:nvSpPr>
      <dsp:spPr>
        <a:xfrm>
          <a:off x="6399569" y="1741516"/>
          <a:ext cx="2741771" cy="2193417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2">
                <a:hueOff val="-5508111"/>
                <a:satOff val="-66372"/>
                <a:lumOff val="6863"/>
                <a:alphaOff val="0"/>
                <a:tint val="70000"/>
              </a:schemeClr>
            </a:gs>
            <a:gs pos="30000">
              <a:schemeClr val="accent2">
                <a:hueOff val="-5508111"/>
                <a:satOff val="-66372"/>
                <a:lumOff val="6863"/>
                <a:alphaOff val="0"/>
                <a:tint val="90000"/>
              </a:schemeClr>
            </a:gs>
            <a:gs pos="88000">
              <a:schemeClr val="accent2">
                <a:hueOff val="-5508111"/>
                <a:satOff val="-66372"/>
                <a:lumOff val="6863"/>
                <a:alphaOff val="0"/>
                <a:shade val="30000"/>
              </a:schemeClr>
            </a:gs>
            <a:gs pos="100000">
              <a:schemeClr val="accent2">
                <a:hueOff val="-5508111"/>
                <a:satOff val="-66372"/>
                <a:lumOff val="6863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 fov="0">
            <a:rot lat="0" lon="0" rev="0"/>
          </a:camera>
          <a:lightRig rig="contrasting" dir="t">
            <a:rot lat="0" lon="0" rev="16500000"/>
          </a:lightRig>
        </a:scene3d>
        <a:sp3d prstMaterial="powder">
          <a:bevelT w="152400"/>
          <a:contourClr>
            <a:schemeClr val="accent2">
              <a:hueOff val="-5508111"/>
              <a:satOff val="-66372"/>
              <a:lumOff val="6863"/>
              <a:alphaOff val="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принятие управленческих решений</a:t>
          </a:r>
          <a:endParaRPr lang="ru-RU" sz="2500" kern="1200" dirty="0"/>
        </a:p>
      </dsp:txBody>
      <dsp:txXfrm>
        <a:off x="6399569" y="1741516"/>
        <a:ext cx="2741771" cy="2193417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47DEB1-0E86-479B-9644-AE8BCF282119}">
      <dsp:nvSpPr>
        <dsp:cNvPr id="0" name=""/>
        <dsp:cNvSpPr/>
      </dsp:nvSpPr>
      <dsp:spPr>
        <a:xfrm>
          <a:off x="0" y="5255539"/>
          <a:ext cx="8568952" cy="862214"/>
        </a:xfrm>
        <a:prstGeom prst="rect">
          <a:avLst/>
        </a:prstGeom>
        <a:gradFill flip="none" rotWithShape="0">
          <a:gsLst>
            <a:gs pos="0">
              <a:schemeClr val="accent2">
                <a:shade val="50000"/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2">
                <a:shade val="50000"/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2">
                <a:shade val="50000"/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2">
                <a:shade val="50000"/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Рыночный эффект                       Социальный эффект</a:t>
          </a:r>
          <a:endParaRPr lang="ru-RU" sz="2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5255539"/>
        <a:ext cx="8568952" cy="465596"/>
      </dsp:txXfrm>
    </dsp:sp>
    <dsp:sp modelId="{0091E15C-6DA9-4F7E-AF2B-AD03570DCCC7}">
      <dsp:nvSpPr>
        <dsp:cNvPr id="0" name=""/>
        <dsp:cNvSpPr/>
      </dsp:nvSpPr>
      <dsp:spPr>
        <a:xfrm>
          <a:off x="0" y="5703890"/>
          <a:ext cx="4284476" cy="396618"/>
        </a:xfrm>
        <a:prstGeom prst="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Прибыль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0" y="5703890"/>
        <a:ext cx="4284476" cy="396618"/>
      </dsp:txXfrm>
    </dsp:sp>
    <dsp:sp modelId="{03306616-AA17-4217-A207-5E4D82E7220A}">
      <dsp:nvSpPr>
        <dsp:cNvPr id="0" name=""/>
        <dsp:cNvSpPr/>
      </dsp:nvSpPr>
      <dsp:spPr>
        <a:xfrm>
          <a:off x="4284476" y="5703890"/>
          <a:ext cx="4284476" cy="396618"/>
        </a:xfrm>
        <a:prstGeom prst="rect">
          <a:avLst/>
        </a:prstGeom>
        <a:solidFill>
          <a:schemeClr val="accent2">
            <a:alpha val="90000"/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Гуманитарные ценности</a:t>
          </a:r>
          <a:endParaRPr lang="ru-RU" sz="1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84476" y="5703890"/>
        <a:ext cx="4284476" cy="396618"/>
      </dsp:txXfrm>
    </dsp:sp>
    <dsp:sp modelId="{C3D01202-6DCB-45B9-8842-42437F85EACF}">
      <dsp:nvSpPr>
        <dsp:cNvPr id="0" name=""/>
        <dsp:cNvSpPr/>
      </dsp:nvSpPr>
      <dsp:spPr>
        <a:xfrm rot="10800000">
          <a:off x="0" y="3942385"/>
          <a:ext cx="8568952" cy="1326086"/>
        </a:xfrm>
        <a:prstGeom prst="upArrowCallout">
          <a:avLst/>
        </a:prstGeom>
        <a:gradFill flip="none" rotWithShape="0">
          <a:gsLst>
            <a:gs pos="0">
              <a:schemeClr val="accent2">
                <a:shade val="50000"/>
                <a:hueOff val="300313"/>
                <a:satOff val="-24302"/>
                <a:lumOff val="22371"/>
                <a:alphaOff val="0"/>
                <a:tint val="70000"/>
              </a:schemeClr>
            </a:gs>
            <a:gs pos="30000">
              <a:schemeClr val="accent2">
                <a:shade val="50000"/>
                <a:hueOff val="300313"/>
                <a:satOff val="-24302"/>
                <a:lumOff val="22371"/>
                <a:alphaOff val="0"/>
                <a:tint val="90000"/>
              </a:schemeClr>
            </a:gs>
            <a:gs pos="88000">
              <a:schemeClr val="accent2">
                <a:shade val="50000"/>
                <a:hueOff val="300313"/>
                <a:satOff val="-24302"/>
                <a:lumOff val="22371"/>
                <a:alphaOff val="0"/>
                <a:shade val="30000"/>
              </a:schemeClr>
            </a:gs>
            <a:gs pos="100000">
              <a:schemeClr val="accent2">
                <a:shade val="50000"/>
                <a:hueOff val="300313"/>
                <a:satOff val="-24302"/>
                <a:lumOff val="22371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рыночная или социальная деятельность</a:t>
          </a:r>
          <a:endParaRPr lang="ru-RU" sz="240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3942385"/>
        <a:ext cx="8568952" cy="1326086"/>
      </dsp:txXfrm>
    </dsp:sp>
    <dsp:sp modelId="{6A40CE7B-95DC-4E40-8059-9305C5DCE461}">
      <dsp:nvSpPr>
        <dsp:cNvPr id="0" name=""/>
        <dsp:cNvSpPr/>
      </dsp:nvSpPr>
      <dsp:spPr>
        <a:xfrm rot="10800000">
          <a:off x="0" y="2629232"/>
          <a:ext cx="8568952" cy="1326086"/>
        </a:xfrm>
        <a:prstGeom prst="upArrowCallout">
          <a:avLst/>
        </a:prstGeom>
        <a:gradFill flip="none" rotWithShape="0">
          <a:gsLst>
            <a:gs pos="0">
              <a:schemeClr val="accent2">
                <a:shade val="50000"/>
                <a:hueOff val="600627"/>
                <a:satOff val="-48604"/>
                <a:lumOff val="44742"/>
                <a:alphaOff val="0"/>
                <a:tint val="70000"/>
              </a:schemeClr>
            </a:gs>
            <a:gs pos="30000">
              <a:schemeClr val="accent2">
                <a:shade val="50000"/>
                <a:hueOff val="600627"/>
                <a:satOff val="-48604"/>
                <a:lumOff val="44742"/>
                <a:alphaOff val="0"/>
                <a:tint val="90000"/>
              </a:schemeClr>
            </a:gs>
            <a:gs pos="88000">
              <a:schemeClr val="accent2">
                <a:shade val="50000"/>
                <a:hueOff val="600627"/>
                <a:satOff val="-48604"/>
                <a:lumOff val="44742"/>
                <a:alphaOff val="0"/>
                <a:shade val="30000"/>
              </a:schemeClr>
            </a:gs>
            <a:gs pos="100000">
              <a:schemeClr val="accent2">
                <a:shade val="50000"/>
                <a:hueOff val="600627"/>
                <a:satOff val="-48604"/>
                <a:lumOff val="44742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технология преобразования ресурсов в продукт</a:t>
          </a:r>
          <a:endParaRPr lang="ru-RU" sz="240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629232"/>
        <a:ext cx="8568952" cy="1326086"/>
      </dsp:txXfrm>
    </dsp:sp>
    <dsp:sp modelId="{E4CBE45C-E756-4C71-9297-4D5E8D1B9D0F}">
      <dsp:nvSpPr>
        <dsp:cNvPr id="0" name=""/>
        <dsp:cNvSpPr/>
      </dsp:nvSpPr>
      <dsp:spPr>
        <a:xfrm rot="10800000">
          <a:off x="0" y="1316079"/>
          <a:ext cx="8568952" cy="1326086"/>
        </a:xfrm>
        <a:prstGeom prst="upArrowCallout">
          <a:avLst/>
        </a:prstGeom>
        <a:gradFill flip="none" rotWithShape="0">
          <a:gsLst>
            <a:gs pos="0">
              <a:schemeClr val="accent2">
                <a:shade val="50000"/>
                <a:hueOff val="600627"/>
                <a:satOff val="-48604"/>
                <a:lumOff val="44742"/>
                <a:alphaOff val="0"/>
                <a:tint val="70000"/>
              </a:schemeClr>
            </a:gs>
            <a:gs pos="30000">
              <a:schemeClr val="accent2">
                <a:shade val="50000"/>
                <a:hueOff val="600627"/>
                <a:satOff val="-48604"/>
                <a:lumOff val="44742"/>
                <a:alphaOff val="0"/>
                <a:tint val="90000"/>
              </a:schemeClr>
            </a:gs>
            <a:gs pos="88000">
              <a:schemeClr val="accent2">
                <a:shade val="50000"/>
                <a:hueOff val="600627"/>
                <a:satOff val="-48604"/>
                <a:lumOff val="44742"/>
                <a:alphaOff val="0"/>
                <a:shade val="30000"/>
              </a:schemeClr>
            </a:gs>
            <a:gs pos="100000">
              <a:schemeClr val="accent2">
                <a:shade val="50000"/>
                <a:hueOff val="600627"/>
                <a:satOff val="-48604"/>
                <a:lumOff val="44742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формирование целей</a:t>
          </a:r>
          <a:endParaRPr lang="ru-RU" sz="240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1316079"/>
        <a:ext cx="8568952" cy="1326086"/>
      </dsp:txXfrm>
    </dsp:sp>
    <dsp:sp modelId="{CEC0408D-6FC5-4A49-9C8D-18425D08ED1D}">
      <dsp:nvSpPr>
        <dsp:cNvPr id="0" name=""/>
        <dsp:cNvSpPr/>
      </dsp:nvSpPr>
      <dsp:spPr>
        <a:xfrm rot="10800000">
          <a:off x="0" y="2925"/>
          <a:ext cx="8568952" cy="1326086"/>
        </a:xfrm>
        <a:prstGeom prst="upArrowCallout">
          <a:avLst/>
        </a:prstGeom>
        <a:gradFill flip="none" rotWithShape="0">
          <a:gsLst>
            <a:gs pos="0">
              <a:schemeClr val="accent2">
                <a:shade val="50000"/>
                <a:hueOff val="300313"/>
                <a:satOff val="-24302"/>
                <a:lumOff val="22371"/>
                <a:alphaOff val="0"/>
                <a:tint val="70000"/>
              </a:schemeClr>
            </a:gs>
            <a:gs pos="30000">
              <a:schemeClr val="accent2">
                <a:shade val="50000"/>
                <a:hueOff val="300313"/>
                <a:satOff val="-24302"/>
                <a:lumOff val="22371"/>
                <a:alphaOff val="0"/>
                <a:tint val="90000"/>
              </a:schemeClr>
            </a:gs>
            <a:gs pos="88000">
              <a:schemeClr val="accent2">
                <a:shade val="50000"/>
                <a:hueOff val="300313"/>
                <a:satOff val="-24302"/>
                <a:lumOff val="22371"/>
                <a:alphaOff val="0"/>
                <a:shade val="30000"/>
              </a:schemeClr>
            </a:gs>
            <a:gs pos="100000">
              <a:schemeClr val="accent2">
                <a:shade val="50000"/>
                <a:hueOff val="300313"/>
                <a:satOff val="-24302"/>
                <a:lumOff val="22371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управления предприятием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925"/>
        <a:ext cx="8568952" cy="132608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48D8D9-6783-49C2-A216-E61CAE6A903A}">
      <dsp:nvSpPr>
        <dsp:cNvPr id="0" name=""/>
        <dsp:cNvSpPr/>
      </dsp:nvSpPr>
      <dsp:spPr>
        <a:xfrm>
          <a:off x="1175329" y="4830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Принятие управленческих решений:</a:t>
          </a:r>
          <a:endParaRPr lang="ru-RU" sz="28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4830"/>
        <a:ext cx="6793341" cy="572842"/>
      </dsp:txXfrm>
    </dsp:sp>
    <dsp:sp modelId="{429D6635-CE8B-4CC0-A62B-6FF828B09009}">
      <dsp:nvSpPr>
        <dsp:cNvPr id="0" name=""/>
        <dsp:cNvSpPr/>
      </dsp:nvSpPr>
      <dsp:spPr>
        <a:xfrm rot="5400000">
          <a:off x="4464591" y="591994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591994"/>
        <a:ext cx="214816" cy="257779"/>
      </dsp:txXfrm>
    </dsp:sp>
    <dsp:sp modelId="{980EB93F-34EE-40B7-BD6C-4F6C5C0B75FA}">
      <dsp:nvSpPr>
        <dsp:cNvPr id="0" name=""/>
        <dsp:cNvSpPr/>
      </dsp:nvSpPr>
      <dsp:spPr>
        <a:xfrm>
          <a:off x="1175329" y="864094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5714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корректная постановка проблемы</a:t>
          </a:r>
          <a:endParaRPr lang="ru-RU" sz="1800" b="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864094"/>
        <a:ext cx="6793341" cy="572842"/>
      </dsp:txXfrm>
    </dsp:sp>
    <dsp:sp modelId="{CA3808E9-B201-4984-89FF-06812B35B74C}">
      <dsp:nvSpPr>
        <dsp:cNvPr id="0" name=""/>
        <dsp:cNvSpPr/>
      </dsp:nvSpPr>
      <dsp:spPr>
        <a:xfrm rot="5400000">
          <a:off x="4464591" y="1451258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38983"/>
            <a:satOff val="-2758"/>
            <a:lumOff val="619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1451258"/>
        <a:ext cx="214816" cy="257779"/>
      </dsp:txXfrm>
    </dsp:sp>
    <dsp:sp modelId="{B3B8A17D-DC6A-49EC-AC51-9F1718F90518}">
      <dsp:nvSpPr>
        <dsp:cNvPr id="0" name=""/>
        <dsp:cNvSpPr/>
      </dsp:nvSpPr>
      <dsp:spPr>
        <a:xfrm>
          <a:off x="1175329" y="1723358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11429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корректная формулировка задач</a:t>
          </a:r>
          <a:endParaRPr lang="ru-RU" sz="1800" b="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1723358"/>
        <a:ext cx="6793341" cy="572842"/>
      </dsp:txXfrm>
    </dsp:sp>
    <dsp:sp modelId="{43FD4FB7-D12D-49AC-9F0C-16226790288F}">
      <dsp:nvSpPr>
        <dsp:cNvPr id="0" name=""/>
        <dsp:cNvSpPr/>
      </dsp:nvSpPr>
      <dsp:spPr>
        <a:xfrm rot="5400000">
          <a:off x="4464591" y="2310522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77966"/>
            <a:satOff val="-5516"/>
            <a:lumOff val="1239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2310522"/>
        <a:ext cx="214816" cy="257779"/>
      </dsp:txXfrm>
    </dsp:sp>
    <dsp:sp modelId="{A44BEE2B-2296-4ADB-9702-EC9884EA6008}">
      <dsp:nvSpPr>
        <dsp:cNvPr id="0" name=""/>
        <dsp:cNvSpPr/>
      </dsp:nvSpPr>
      <dsp:spPr>
        <a:xfrm>
          <a:off x="1175329" y="2582622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17143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ситуационный анализ обстановки</a:t>
          </a:r>
          <a:endParaRPr lang="ru-RU" sz="1800" b="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2582622"/>
        <a:ext cx="6793341" cy="572842"/>
      </dsp:txXfrm>
    </dsp:sp>
    <dsp:sp modelId="{21AA4C90-BC24-486C-BEE7-B07386258188}">
      <dsp:nvSpPr>
        <dsp:cNvPr id="0" name=""/>
        <dsp:cNvSpPr/>
      </dsp:nvSpPr>
      <dsp:spPr>
        <a:xfrm rot="5400000">
          <a:off x="4464591" y="3169786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16949"/>
            <a:satOff val="-8274"/>
            <a:lumOff val="1859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3169786"/>
        <a:ext cx="214816" cy="257779"/>
      </dsp:txXfrm>
    </dsp:sp>
    <dsp:sp modelId="{E7CBA61C-7BF5-4DEA-8BBD-EE0A2A3C3593}">
      <dsp:nvSpPr>
        <dsp:cNvPr id="0" name=""/>
        <dsp:cNvSpPr/>
      </dsp:nvSpPr>
      <dsp:spPr>
        <a:xfrm>
          <a:off x="1175329" y="3441886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2857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выработка ситуационно-адаптированных решений</a:t>
          </a:r>
          <a:endParaRPr lang="ru-RU" sz="1800" b="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3441886"/>
        <a:ext cx="6793341" cy="572842"/>
      </dsp:txXfrm>
    </dsp:sp>
    <dsp:sp modelId="{372CD224-CB6B-4ED4-BB83-5197C7864D1D}">
      <dsp:nvSpPr>
        <dsp:cNvPr id="0" name=""/>
        <dsp:cNvSpPr/>
      </dsp:nvSpPr>
      <dsp:spPr>
        <a:xfrm rot="5400000">
          <a:off x="4464591" y="4029050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55933"/>
            <a:satOff val="-11032"/>
            <a:lumOff val="2479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4029050"/>
        <a:ext cx="214816" cy="257779"/>
      </dsp:txXfrm>
    </dsp:sp>
    <dsp:sp modelId="{F008E1B6-A369-43E4-8787-2D03E649CFCC}">
      <dsp:nvSpPr>
        <dsp:cNvPr id="0" name=""/>
        <dsp:cNvSpPr/>
      </dsp:nvSpPr>
      <dsp:spPr>
        <a:xfrm>
          <a:off x="1175329" y="4301150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28571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реализация решений</a:t>
          </a:r>
          <a:endParaRPr lang="ru-RU" sz="1800" b="0" i="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4301150"/>
        <a:ext cx="6793341" cy="572842"/>
      </dsp:txXfrm>
    </dsp:sp>
    <dsp:sp modelId="{0E5B8306-73F3-4256-ABF8-9F2987666141}">
      <dsp:nvSpPr>
        <dsp:cNvPr id="0" name=""/>
        <dsp:cNvSpPr/>
      </dsp:nvSpPr>
      <dsp:spPr>
        <a:xfrm rot="5400000">
          <a:off x="4464591" y="4888314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194916"/>
            <a:satOff val="-13790"/>
            <a:lumOff val="3099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4888314"/>
        <a:ext cx="214816" cy="257779"/>
      </dsp:txXfrm>
    </dsp:sp>
    <dsp:sp modelId="{5B5D6AB8-4032-45FE-8FB6-C7EC1A24F9E1}">
      <dsp:nvSpPr>
        <dsp:cNvPr id="0" name=""/>
        <dsp:cNvSpPr/>
      </dsp:nvSpPr>
      <dsp:spPr>
        <a:xfrm>
          <a:off x="1175329" y="5160414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34286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организация обратных связей для оценки эффективности</a:t>
          </a:r>
          <a:endParaRPr lang="ru-RU" sz="1800" b="0" i="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5160414"/>
        <a:ext cx="6793341" cy="572842"/>
      </dsp:txXfrm>
    </dsp:sp>
    <dsp:sp modelId="{C6E2E20A-9E5F-4064-99E5-A635263488F9}">
      <dsp:nvSpPr>
        <dsp:cNvPr id="0" name=""/>
        <dsp:cNvSpPr/>
      </dsp:nvSpPr>
      <dsp:spPr>
        <a:xfrm rot="5400000">
          <a:off x="4464591" y="5747578"/>
          <a:ext cx="214816" cy="25777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shade val="90000"/>
            <a:hueOff val="233899"/>
            <a:satOff val="-16548"/>
            <a:lumOff val="3719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4464591" y="5747578"/>
        <a:ext cx="214816" cy="257779"/>
      </dsp:txXfrm>
    </dsp:sp>
    <dsp:sp modelId="{2729FE87-3BDA-41AF-A9A9-B2CBC22547C0}">
      <dsp:nvSpPr>
        <dsp:cNvPr id="0" name=""/>
        <dsp:cNvSpPr/>
      </dsp:nvSpPr>
      <dsp:spPr>
        <a:xfrm>
          <a:off x="1175329" y="6019678"/>
          <a:ext cx="6793341" cy="572842"/>
        </a:xfrm>
        <a:prstGeom prst="roundRect">
          <a:avLst>
            <a:gd name="adj" fmla="val 10000"/>
          </a:avLst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0" kern="120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адаптивная коррекция решения</a:t>
          </a:r>
          <a:endParaRPr lang="ru-RU" sz="1800" b="0" i="0" kern="120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75329" y="6019678"/>
        <a:ext cx="6793341" cy="572842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A78125-2FA7-4FFD-82E4-97D86E860C36}">
      <dsp:nvSpPr>
        <dsp:cNvPr id="0" name=""/>
        <dsp:cNvSpPr/>
      </dsp:nvSpPr>
      <dsp:spPr>
        <a:xfrm>
          <a:off x="1933314" y="265092"/>
          <a:ext cx="5261058" cy="1827096"/>
        </a:xfrm>
        <a:prstGeom prst="ellipse">
          <a:avLst/>
        </a:prstGeom>
        <a:solidFill>
          <a:schemeClr val="accent4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flat" dir="t"/>
        </a:scene3d>
        <a:sp3d z="-190500" extrusionH="1270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33FE57-F5B3-43E4-95A0-EDCF070D447F}">
      <dsp:nvSpPr>
        <dsp:cNvPr id="0" name=""/>
        <dsp:cNvSpPr/>
      </dsp:nvSpPr>
      <dsp:spPr>
        <a:xfrm>
          <a:off x="4062207" y="4739031"/>
          <a:ext cx="1019585" cy="652534"/>
        </a:xfrm>
        <a:prstGeom prst="downArrow">
          <a:avLst/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rgbClr val="000000">
              <a:alpha val="30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34F6ACC-AA8B-4E47-9216-628D0FAD2A2F}">
      <dsp:nvSpPr>
        <dsp:cNvPr id="0" name=""/>
        <dsp:cNvSpPr/>
      </dsp:nvSpPr>
      <dsp:spPr>
        <a:xfrm>
          <a:off x="2124995" y="5261058"/>
          <a:ext cx="4894008" cy="12235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dirty="0" smtClean="0"/>
            <a:t>Методология изучения менеджмента – </a:t>
          </a:r>
          <a:endParaRPr lang="ru-RU" sz="2900" kern="1200" dirty="0"/>
        </a:p>
      </dsp:txBody>
      <dsp:txXfrm>
        <a:off x="2124995" y="5261058"/>
        <a:ext cx="4894008" cy="1223502"/>
      </dsp:txXfrm>
    </dsp:sp>
    <dsp:sp modelId="{60A17D41-3A8B-4192-887D-2A5A68C45D2B}">
      <dsp:nvSpPr>
        <dsp:cNvPr id="0" name=""/>
        <dsp:cNvSpPr/>
      </dsp:nvSpPr>
      <dsp:spPr>
        <a:xfrm>
          <a:off x="3846055" y="2233298"/>
          <a:ext cx="1835253" cy="1835253"/>
        </a:xfrm>
        <a:prstGeom prst="ellipse">
          <a:avLst/>
        </a:prstGeom>
        <a:gradFill flip="none"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70000"/>
              </a:schemeClr>
            </a:gs>
            <a:gs pos="30000">
              <a:schemeClr val="accent4">
                <a:hueOff val="0"/>
                <a:satOff val="0"/>
                <a:lumOff val="0"/>
                <a:alphaOff val="0"/>
                <a:tint val="90000"/>
              </a:schemeClr>
            </a:gs>
            <a:gs pos="88000">
              <a:schemeClr val="accent4">
                <a:hueOff val="0"/>
                <a:satOff val="0"/>
                <a:lumOff val="0"/>
                <a:alphaOff val="0"/>
                <a:shade val="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текущий момент и перспектива</a:t>
          </a:r>
          <a:endParaRPr lang="ru-RU" sz="1500" kern="1200" dirty="0"/>
        </a:p>
      </dsp:txBody>
      <dsp:txXfrm>
        <a:off x="3846055" y="2233298"/>
        <a:ext cx="1835253" cy="1835253"/>
      </dsp:txXfrm>
    </dsp:sp>
    <dsp:sp modelId="{0176C4C7-273F-4E80-8D76-E5C0BB78863F}">
      <dsp:nvSpPr>
        <dsp:cNvPr id="0" name=""/>
        <dsp:cNvSpPr/>
      </dsp:nvSpPr>
      <dsp:spPr>
        <a:xfrm>
          <a:off x="2532830" y="856451"/>
          <a:ext cx="1835253" cy="1835253"/>
        </a:xfrm>
        <a:prstGeom prst="ellipse">
          <a:avLst/>
        </a:prstGeom>
        <a:gradFill flip="none" rotWithShape="0">
          <a:gsLst>
            <a:gs pos="0">
              <a:schemeClr val="accent4">
                <a:hueOff val="6764503"/>
                <a:satOff val="-4747"/>
                <a:lumOff val="7156"/>
                <a:alphaOff val="0"/>
                <a:tint val="70000"/>
              </a:schemeClr>
            </a:gs>
            <a:gs pos="30000">
              <a:schemeClr val="accent4">
                <a:hueOff val="6764503"/>
                <a:satOff val="-4747"/>
                <a:lumOff val="7156"/>
                <a:alphaOff val="0"/>
                <a:tint val="90000"/>
              </a:schemeClr>
            </a:gs>
            <a:gs pos="88000">
              <a:schemeClr val="accent4">
                <a:hueOff val="6764503"/>
                <a:satOff val="-4747"/>
                <a:lumOff val="7156"/>
                <a:alphaOff val="0"/>
                <a:shade val="30000"/>
              </a:schemeClr>
            </a:gs>
            <a:gs pos="100000">
              <a:schemeClr val="accent4">
                <a:hueOff val="6764503"/>
                <a:satOff val="-4747"/>
                <a:lumOff val="7156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глобальная и локальная деятельность</a:t>
          </a:r>
          <a:endParaRPr lang="ru-RU" sz="1500" kern="1200" dirty="0"/>
        </a:p>
      </dsp:txBody>
      <dsp:txXfrm>
        <a:off x="2532830" y="856451"/>
        <a:ext cx="1835253" cy="1835253"/>
      </dsp:txXfrm>
    </dsp:sp>
    <dsp:sp modelId="{F9559EB3-6A1F-40E1-9CE0-59FC577A4286}">
      <dsp:nvSpPr>
        <dsp:cNvPr id="0" name=""/>
        <dsp:cNvSpPr/>
      </dsp:nvSpPr>
      <dsp:spPr>
        <a:xfrm>
          <a:off x="4408866" y="412728"/>
          <a:ext cx="1835253" cy="1835253"/>
        </a:xfrm>
        <a:prstGeom prst="ellipse">
          <a:avLst/>
        </a:prstGeom>
        <a:gradFill flip="none" rotWithShape="0">
          <a:gsLst>
            <a:gs pos="0">
              <a:schemeClr val="accent4">
                <a:hueOff val="13529006"/>
                <a:satOff val="-9493"/>
                <a:lumOff val="14313"/>
                <a:alphaOff val="0"/>
                <a:tint val="70000"/>
              </a:schemeClr>
            </a:gs>
            <a:gs pos="30000">
              <a:schemeClr val="accent4">
                <a:hueOff val="13529006"/>
                <a:satOff val="-9493"/>
                <a:lumOff val="14313"/>
                <a:alphaOff val="0"/>
                <a:tint val="90000"/>
              </a:schemeClr>
            </a:gs>
            <a:gs pos="88000">
              <a:schemeClr val="accent4">
                <a:hueOff val="13529006"/>
                <a:satOff val="-9493"/>
                <a:lumOff val="14313"/>
                <a:alphaOff val="0"/>
                <a:shade val="30000"/>
              </a:schemeClr>
            </a:gs>
            <a:gs pos="100000">
              <a:schemeClr val="accent4">
                <a:hueOff val="13529006"/>
                <a:satOff val="-9493"/>
                <a:lumOff val="14313"/>
                <a:alphaOff val="0"/>
                <a:shade val="20000"/>
              </a:schemeClr>
            </a:gs>
          </a:gsLst>
          <a:lin ang="5400000" scaled="1"/>
          <a:tileRect/>
        </a:gradFill>
        <a:ln>
          <a:noFill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/>
            <a:t>статика и динамика</a:t>
          </a:r>
          <a:endParaRPr lang="ru-RU" sz="1500" kern="1200" dirty="0"/>
        </a:p>
      </dsp:txBody>
      <dsp:txXfrm>
        <a:off x="4408866" y="412728"/>
        <a:ext cx="1835253" cy="1835253"/>
      </dsp:txXfrm>
    </dsp:sp>
    <dsp:sp modelId="{151DD636-32FA-4392-8387-F9484C66E4B7}">
      <dsp:nvSpPr>
        <dsp:cNvPr id="0" name=""/>
        <dsp:cNvSpPr/>
      </dsp:nvSpPr>
      <dsp:spPr>
        <a:xfrm>
          <a:off x="1717161" y="40783"/>
          <a:ext cx="5709676" cy="45677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9000" dist="25400" dir="5400000" rotWithShape="0">
            <a:srgbClr val="000000">
              <a:alpha val="40000"/>
            </a:srgbClr>
          </a:outerShdw>
        </a:effectLst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 anchor="ctr"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3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0" name="Chevron 9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9" name="Chevron 8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11" name="Chevron 10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7747" y="1332379"/>
            <a:ext cx="6482858" cy="144000"/>
            <a:chOff x="2214546" y="1427612"/>
            <a:chExt cx="6482858" cy="144000"/>
          </a:xfrm>
        </p:grpSpPr>
        <p:sp>
          <p:nvSpPr>
            <p:cNvPr id="7" name="Chevron 6"/>
            <p:cNvSpPr/>
            <p:nvPr userDrawn="1"/>
          </p:nvSpPr>
          <p:spPr>
            <a:xfrm flipH="1">
              <a:off x="8643404" y="1427612"/>
              <a:ext cx="54000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2214546" y="1490779"/>
              <a:ext cx="6429600" cy="1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latinLnBrk="0" hangingPunct="1"/>
              <a:endParaRPr kumimoji="0"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 anchor="ctr">
            <a:normAutofit/>
          </a:bodyPr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 anchor="ctr">
            <a:normAutofit/>
          </a:bodyPr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 cstate="print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rtl="0" eaLnBrk="1" latinLnBrk="0" hangingPunct="1"/>
            <a:endParaRPr kumimoji="0" lang="zh-CN" altLang="en-US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8" name="Group 17"/>
          <p:cNvGrpSpPr/>
          <p:nvPr/>
        </p:nvGrpSpPr>
        <p:grpSpPr>
          <a:xfrm>
            <a:off x="0" y="6570024"/>
            <a:ext cx="9144000" cy="288000"/>
            <a:chOff x="0" y="6353387"/>
            <a:chExt cx="9144000" cy="361763"/>
          </a:xfrm>
        </p:grpSpPr>
        <p:grpSp>
          <p:nvGrpSpPr>
            <p:cNvPr id="9" name="Group 16"/>
            <p:cNvGrpSpPr/>
            <p:nvPr/>
          </p:nvGrpSpPr>
          <p:grpSpPr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00" y="6354583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248" y="635515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116" y="6355000"/>
                <a:ext cx="249884" cy="360000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eaLnBrk="1" latinLnBrk="0" hangingPunct="1"/>
                <a:endParaRPr kumimoji="0"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000"/>
            <a:ext cx="16430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3/28/2012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42" y="6570000"/>
            <a:ext cx="4214842" cy="288000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8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28" y="6570000"/>
            <a:ext cx="571472" cy="288000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ctr" rtl="0" eaLnBrk="1" latinLnBrk="0" hangingPunct="1">
        <a:spcBef>
          <a:spcPct val="0"/>
        </a:spcBef>
        <a:buNone/>
        <a:defRPr kumimoji="0"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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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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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60000"/>
        <a:buFont typeface="Wingdings 2"/>
        <a:buChar char="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2"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Определение и сущность менеджмента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797152"/>
            <a:ext cx="6400800" cy="175260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Выполнила:</a:t>
            </a:r>
          </a:p>
          <a:p>
            <a:r>
              <a:rPr lang="ru-RU" sz="2000" dirty="0" err="1" smtClean="0"/>
              <a:t>Дуденкова</a:t>
            </a:r>
            <a:r>
              <a:rPr lang="ru-RU" sz="2000" dirty="0" smtClean="0"/>
              <a:t> Светлана</a:t>
            </a:r>
          </a:p>
          <a:p>
            <a:r>
              <a:rPr lang="ru-RU" sz="2000" dirty="0" smtClean="0"/>
              <a:t>Группа «СКС»</a:t>
            </a:r>
            <a:endParaRPr lang="ru-RU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404664"/>
          <a:ext cx="8568952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08" name="Group 36"/>
          <p:cNvGrpSpPr>
            <a:grpSpLocks/>
          </p:cNvGrpSpPr>
          <p:nvPr/>
        </p:nvGrpSpPr>
        <p:grpSpPr bwMode="auto">
          <a:xfrm>
            <a:off x="0" y="836712"/>
            <a:ext cx="9144000" cy="6021288"/>
            <a:chOff x="1701" y="5297"/>
            <a:chExt cx="9231" cy="7783"/>
          </a:xfrm>
        </p:grpSpPr>
        <p:sp>
          <p:nvSpPr>
            <p:cNvPr id="3109" name="Rectangle 37"/>
            <p:cNvSpPr>
              <a:spLocks noChangeArrowheads="1"/>
            </p:cNvSpPr>
            <p:nvPr/>
          </p:nvSpPr>
          <p:spPr bwMode="auto">
            <a:xfrm>
              <a:off x="1701" y="5297"/>
              <a:ext cx="5973" cy="778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Общий менеджмент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виды менеджмента (функциональные области управленческой деятельности)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стратегическое             планирование</a:t>
              </a: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lang="ru-RU" sz="1100" b="1" i="1" dirty="0" smtClean="0"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тактическое планирование, выработка и реализация решений</a:t>
              </a: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операционный  -         исполнители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0" name="Rectangle 38"/>
            <p:cNvSpPr>
              <a:spLocks noChangeArrowheads="1"/>
            </p:cNvSpPr>
            <p:nvPr/>
          </p:nvSpPr>
          <p:spPr bwMode="auto">
            <a:xfrm>
              <a:off x="2063" y="6383"/>
              <a:ext cx="5430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Стратегический 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1" name="Line 39"/>
            <p:cNvSpPr>
              <a:spLocks noChangeShapeType="1"/>
            </p:cNvSpPr>
            <p:nvPr/>
          </p:nvSpPr>
          <p:spPr bwMode="auto">
            <a:xfrm>
              <a:off x="1701" y="7288"/>
              <a:ext cx="5973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2" name="Rectangle 40"/>
            <p:cNvSpPr>
              <a:spLocks noChangeArrowheads="1"/>
            </p:cNvSpPr>
            <p:nvPr/>
          </p:nvSpPr>
          <p:spPr bwMode="auto">
            <a:xfrm>
              <a:off x="3330" y="7469"/>
              <a:ext cx="1991" cy="90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Маркетинговый 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3" name="Rectangle 41"/>
            <p:cNvSpPr>
              <a:spLocks noChangeArrowheads="1"/>
            </p:cNvSpPr>
            <p:nvPr/>
          </p:nvSpPr>
          <p:spPr bwMode="auto">
            <a:xfrm>
              <a:off x="3692" y="8555"/>
              <a:ext cx="1991" cy="90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Финансовый 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4" name="Rectangle 42"/>
            <p:cNvSpPr>
              <a:spLocks noChangeArrowheads="1"/>
            </p:cNvSpPr>
            <p:nvPr/>
          </p:nvSpPr>
          <p:spPr bwMode="auto">
            <a:xfrm>
              <a:off x="4054" y="9822"/>
              <a:ext cx="2172" cy="905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Инновационный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5" name="Rectangle 43"/>
            <p:cNvSpPr>
              <a:spLocks noChangeArrowheads="1"/>
            </p:cNvSpPr>
            <p:nvPr/>
          </p:nvSpPr>
          <p:spPr bwMode="auto">
            <a:xfrm rot="10800000" flipV="1">
              <a:off x="6588" y="7469"/>
              <a:ext cx="905" cy="343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Производственный</a:t>
              </a: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6" name="Line 44"/>
            <p:cNvSpPr>
              <a:spLocks noChangeShapeType="1"/>
            </p:cNvSpPr>
            <p:nvPr/>
          </p:nvSpPr>
          <p:spPr bwMode="auto">
            <a:xfrm>
              <a:off x="1701" y="11813"/>
              <a:ext cx="5973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17" name="Rectangle 45"/>
            <p:cNvSpPr>
              <a:spLocks noChangeArrowheads="1"/>
            </p:cNvSpPr>
            <p:nvPr/>
          </p:nvSpPr>
          <p:spPr bwMode="auto">
            <a:xfrm>
              <a:off x="2063" y="12356"/>
              <a:ext cx="5249" cy="543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Технологический менеджмент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8" name="AutoShape 46"/>
            <p:cNvSpPr>
              <a:spLocks noChangeArrowheads="1"/>
            </p:cNvSpPr>
            <p:nvPr/>
          </p:nvSpPr>
          <p:spPr bwMode="auto">
            <a:xfrm>
              <a:off x="8398" y="5659"/>
              <a:ext cx="2172" cy="108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rPr>
                <a:t>Высший уровень управления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19" name="AutoShape 47"/>
            <p:cNvSpPr>
              <a:spLocks noChangeArrowheads="1"/>
            </p:cNvSpPr>
            <p:nvPr/>
          </p:nvSpPr>
          <p:spPr bwMode="auto">
            <a:xfrm>
              <a:off x="8398" y="7469"/>
              <a:ext cx="2534" cy="271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Средний уровень управления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0" name="AutoShape 48"/>
            <p:cNvSpPr>
              <a:spLocks noChangeArrowheads="1"/>
            </p:cNvSpPr>
            <p:nvPr/>
          </p:nvSpPr>
          <p:spPr bwMode="auto">
            <a:xfrm>
              <a:off x="8398" y="11994"/>
              <a:ext cx="2353" cy="905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Нижний уровень управления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1" name="AutoShape 49"/>
            <p:cNvSpPr>
              <a:spLocks noChangeArrowheads="1"/>
            </p:cNvSpPr>
            <p:nvPr/>
          </p:nvSpPr>
          <p:spPr bwMode="auto">
            <a:xfrm>
              <a:off x="7674" y="6021"/>
              <a:ext cx="724" cy="362"/>
            </a:xfrm>
            <a:prstGeom prst="leftArrow">
              <a:avLst>
                <a:gd name="adj1" fmla="val 50000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2" name="AutoShape 50"/>
            <p:cNvSpPr>
              <a:spLocks noChangeArrowheads="1"/>
            </p:cNvSpPr>
            <p:nvPr/>
          </p:nvSpPr>
          <p:spPr bwMode="auto">
            <a:xfrm>
              <a:off x="7674" y="8736"/>
              <a:ext cx="724" cy="362"/>
            </a:xfrm>
            <a:prstGeom prst="leftArrow">
              <a:avLst>
                <a:gd name="adj1" fmla="val 50000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3" name="AutoShape 51"/>
            <p:cNvSpPr>
              <a:spLocks noChangeArrowheads="1"/>
            </p:cNvSpPr>
            <p:nvPr/>
          </p:nvSpPr>
          <p:spPr bwMode="auto">
            <a:xfrm>
              <a:off x="7674" y="12356"/>
              <a:ext cx="724" cy="362"/>
            </a:xfrm>
            <a:prstGeom prst="leftArrow">
              <a:avLst>
                <a:gd name="adj1" fmla="val 50000"/>
                <a:gd name="adj2" fmla="val 50000"/>
              </a:avLst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4" name="Line 52"/>
            <p:cNvSpPr>
              <a:spLocks noChangeShapeType="1"/>
            </p:cNvSpPr>
            <p:nvPr/>
          </p:nvSpPr>
          <p:spPr bwMode="auto">
            <a:xfrm>
              <a:off x="5321" y="7831"/>
              <a:ext cx="1267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5" name="Line 53"/>
            <p:cNvSpPr>
              <a:spLocks noChangeShapeType="1"/>
            </p:cNvSpPr>
            <p:nvPr/>
          </p:nvSpPr>
          <p:spPr bwMode="auto">
            <a:xfrm>
              <a:off x="5683" y="8917"/>
              <a:ext cx="905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6" name="Line 54"/>
            <p:cNvSpPr>
              <a:spLocks noChangeShapeType="1"/>
            </p:cNvSpPr>
            <p:nvPr/>
          </p:nvSpPr>
          <p:spPr bwMode="auto">
            <a:xfrm>
              <a:off x="6226" y="10184"/>
              <a:ext cx="362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7" name="Rectangle 55"/>
            <p:cNvSpPr>
              <a:spLocks noChangeArrowheads="1"/>
            </p:cNvSpPr>
            <p:nvPr/>
          </p:nvSpPr>
          <p:spPr bwMode="auto">
            <a:xfrm>
              <a:off x="2063" y="7469"/>
              <a:ext cx="905" cy="3439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Управление персоналом (менеджмент персонала)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128" name="Line 56"/>
            <p:cNvSpPr>
              <a:spLocks noChangeShapeType="1"/>
            </p:cNvSpPr>
            <p:nvPr/>
          </p:nvSpPr>
          <p:spPr bwMode="auto">
            <a:xfrm>
              <a:off x="2968" y="7831"/>
              <a:ext cx="362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29" name="Line 57"/>
            <p:cNvSpPr>
              <a:spLocks noChangeShapeType="1"/>
            </p:cNvSpPr>
            <p:nvPr/>
          </p:nvSpPr>
          <p:spPr bwMode="auto">
            <a:xfrm>
              <a:off x="2968" y="8917"/>
              <a:ext cx="724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0" name="Line 58"/>
            <p:cNvSpPr>
              <a:spLocks noChangeShapeType="1"/>
            </p:cNvSpPr>
            <p:nvPr/>
          </p:nvSpPr>
          <p:spPr bwMode="auto">
            <a:xfrm>
              <a:off x="2968" y="10184"/>
              <a:ext cx="1086" cy="0"/>
            </a:xfrm>
            <a:prstGeom prst="line">
              <a:avLst/>
            </a:prstGeom>
            <a:ln>
              <a:headEnd type="triangle" w="med" len="med"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1" name="Line 59"/>
            <p:cNvSpPr>
              <a:spLocks noChangeShapeType="1"/>
            </p:cNvSpPr>
            <p:nvPr/>
          </p:nvSpPr>
          <p:spPr bwMode="auto">
            <a:xfrm>
              <a:off x="4778" y="6926"/>
              <a:ext cx="0" cy="362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2" name="Line 60"/>
            <p:cNvSpPr>
              <a:spLocks noChangeShapeType="1"/>
            </p:cNvSpPr>
            <p:nvPr/>
          </p:nvSpPr>
          <p:spPr bwMode="auto">
            <a:xfrm>
              <a:off x="4778" y="11813"/>
              <a:ext cx="0" cy="543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3" name="Line 61"/>
            <p:cNvSpPr>
              <a:spLocks noChangeShapeType="1"/>
            </p:cNvSpPr>
            <p:nvPr/>
          </p:nvSpPr>
          <p:spPr bwMode="auto">
            <a:xfrm>
              <a:off x="2425" y="7288"/>
              <a:ext cx="0" cy="18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4" name="Line 62"/>
            <p:cNvSpPr>
              <a:spLocks noChangeShapeType="1"/>
            </p:cNvSpPr>
            <p:nvPr/>
          </p:nvSpPr>
          <p:spPr bwMode="auto">
            <a:xfrm>
              <a:off x="4235" y="7288"/>
              <a:ext cx="0" cy="18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5" name="Line 63"/>
            <p:cNvSpPr>
              <a:spLocks noChangeShapeType="1"/>
            </p:cNvSpPr>
            <p:nvPr/>
          </p:nvSpPr>
          <p:spPr bwMode="auto">
            <a:xfrm>
              <a:off x="7131" y="7288"/>
              <a:ext cx="0" cy="18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6" name="Line 64"/>
            <p:cNvSpPr>
              <a:spLocks noChangeShapeType="1"/>
            </p:cNvSpPr>
            <p:nvPr/>
          </p:nvSpPr>
          <p:spPr bwMode="auto">
            <a:xfrm>
              <a:off x="5502" y="7288"/>
              <a:ext cx="0" cy="1267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7" name="Line 65"/>
            <p:cNvSpPr>
              <a:spLocks noChangeShapeType="1"/>
            </p:cNvSpPr>
            <p:nvPr/>
          </p:nvSpPr>
          <p:spPr bwMode="auto">
            <a:xfrm>
              <a:off x="6045" y="7288"/>
              <a:ext cx="0" cy="2534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8" name="Line 66"/>
            <p:cNvSpPr>
              <a:spLocks noChangeShapeType="1"/>
            </p:cNvSpPr>
            <p:nvPr/>
          </p:nvSpPr>
          <p:spPr bwMode="auto">
            <a:xfrm>
              <a:off x="2425" y="10908"/>
              <a:ext cx="0" cy="905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39" name="Line 67"/>
            <p:cNvSpPr>
              <a:spLocks noChangeShapeType="1"/>
            </p:cNvSpPr>
            <p:nvPr/>
          </p:nvSpPr>
          <p:spPr bwMode="auto">
            <a:xfrm>
              <a:off x="3511" y="8374"/>
              <a:ext cx="0" cy="3439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0" name="Line 68"/>
            <p:cNvSpPr>
              <a:spLocks noChangeShapeType="1"/>
            </p:cNvSpPr>
            <p:nvPr/>
          </p:nvSpPr>
          <p:spPr bwMode="auto">
            <a:xfrm>
              <a:off x="3873" y="9460"/>
              <a:ext cx="0" cy="2353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1" name="Line 69"/>
            <p:cNvSpPr>
              <a:spLocks noChangeShapeType="1"/>
            </p:cNvSpPr>
            <p:nvPr/>
          </p:nvSpPr>
          <p:spPr bwMode="auto">
            <a:xfrm>
              <a:off x="5140" y="10727"/>
              <a:ext cx="0" cy="1086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42" name="Line 70"/>
            <p:cNvSpPr>
              <a:spLocks noChangeShapeType="1"/>
            </p:cNvSpPr>
            <p:nvPr/>
          </p:nvSpPr>
          <p:spPr bwMode="auto">
            <a:xfrm>
              <a:off x="7131" y="10908"/>
              <a:ext cx="0" cy="905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2" name="Прямоугольник 71"/>
          <p:cNvSpPr/>
          <p:nvPr/>
        </p:nvSpPr>
        <p:spPr>
          <a:xfrm>
            <a:off x="827584" y="0"/>
            <a:ext cx="76075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Виды и уровни менеджмента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79512" y="188640"/>
          <a:ext cx="8820472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11560" y="404664"/>
          <a:ext cx="7920880" cy="55446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568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764704"/>
            <a:ext cx="9144000" cy="5760640"/>
            <a:chOff x="2353" y="6004"/>
            <a:chExt cx="6921" cy="4237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2491" y="6004"/>
              <a:ext cx="6783" cy="41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Характерные черты менеджмента как управления организацией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8" name="Rectangle 4"/>
            <p:cNvSpPr>
              <a:spLocks noChangeArrowheads="1"/>
            </p:cNvSpPr>
            <p:nvPr/>
          </p:nvSpPr>
          <p:spPr bwMode="auto">
            <a:xfrm>
              <a:off x="2491" y="6698"/>
              <a:ext cx="6783" cy="41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Требования к системе менеджмента как к системе управления организацией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29" name="Line 5"/>
            <p:cNvSpPr>
              <a:spLocks noChangeShapeType="1"/>
            </p:cNvSpPr>
            <p:nvPr/>
          </p:nvSpPr>
          <p:spPr bwMode="auto">
            <a:xfrm>
              <a:off x="5813" y="6420"/>
              <a:ext cx="0" cy="27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0" name="Rectangle 6"/>
            <p:cNvSpPr>
              <a:spLocks noChangeArrowheads="1"/>
            </p:cNvSpPr>
            <p:nvPr/>
          </p:nvSpPr>
          <p:spPr bwMode="auto">
            <a:xfrm>
              <a:off x="2353" y="7391"/>
              <a:ext cx="1384" cy="13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информационный и аналитический ситуационный мониторинг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1" name="Rectangle 7"/>
            <p:cNvSpPr>
              <a:spLocks noChangeArrowheads="1"/>
            </p:cNvSpPr>
            <p:nvPr/>
          </p:nvSpPr>
          <p:spPr bwMode="auto">
            <a:xfrm>
              <a:off x="3876" y="7391"/>
              <a:ext cx="1245" cy="13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наличие экономической выгоды или социального эффекта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5260" y="7391"/>
              <a:ext cx="1245" cy="13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высокое качество управления ресурсами и продуктами для повышения конкурентоспо-собности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6644" y="7391"/>
              <a:ext cx="1247" cy="13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обеспечение гибкости управления через маркетинговый подход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8028" y="7391"/>
              <a:ext cx="1246" cy="13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гуманное управление персоналом с целью повышения благосостояния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5" name="Line 11"/>
            <p:cNvSpPr>
              <a:spLocks noChangeShapeType="1"/>
            </p:cNvSpPr>
            <p:nvPr/>
          </p:nvSpPr>
          <p:spPr bwMode="auto">
            <a:xfrm>
              <a:off x="3045" y="7253"/>
              <a:ext cx="0" cy="1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>
              <a:off x="4568" y="7253"/>
              <a:ext cx="0" cy="1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7" name="Line 13"/>
            <p:cNvSpPr>
              <a:spLocks noChangeShapeType="1"/>
            </p:cNvSpPr>
            <p:nvPr/>
          </p:nvSpPr>
          <p:spPr bwMode="auto">
            <a:xfrm>
              <a:off x="5814" y="7114"/>
              <a:ext cx="1" cy="27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8" name="Line 14"/>
            <p:cNvSpPr>
              <a:spLocks noChangeShapeType="1"/>
            </p:cNvSpPr>
            <p:nvPr/>
          </p:nvSpPr>
          <p:spPr bwMode="auto">
            <a:xfrm>
              <a:off x="7336" y="7253"/>
              <a:ext cx="0" cy="1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9" name="Line 15"/>
            <p:cNvSpPr>
              <a:spLocks noChangeShapeType="1"/>
            </p:cNvSpPr>
            <p:nvPr/>
          </p:nvSpPr>
          <p:spPr bwMode="auto">
            <a:xfrm>
              <a:off x="8720" y="7253"/>
              <a:ext cx="0" cy="13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0" name="Line 16"/>
            <p:cNvSpPr>
              <a:spLocks noChangeShapeType="1"/>
            </p:cNvSpPr>
            <p:nvPr/>
          </p:nvSpPr>
          <p:spPr bwMode="auto">
            <a:xfrm>
              <a:off x="3045" y="7253"/>
              <a:ext cx="56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41" name="Group 17"/>
            <p:cNvGrpSpPr>
              <a:grpSpLocks/>
            </p:cNvGrpSpPr>
            <p:nvPr/>
          </p:nvGrpSpPr>
          <p:grpSpPr bwMode="auto">
            <a:xfrm>
              <a:off x="2353" y="8918"/>
              <a:ext cx="1523" cy="1323"/>
              <a:chOff x="2492" y="8982"/>
              <a:chExt cx="1522" cy="1324"/>
            </a:xfrm>
          </p:grpSpPr>
          <p:sp>
            <p:nvSpPr>
              <p:cNvPr id="1042" name="AutoShape 18"/>
              <p:cNvSpPr>
                <a:spLocks noChangeArrowheads="1"/>
              </p:cNvSpPr>
              <p:nvPr/>
            </p:nvSpPr>
            <p:spPr bwMode="auto">
              <a:xfrm>
                <a:off x="2492" y="8982"/>
                <a:ext cx="1522" cy="1324"/>
              </a:xfrm>
              <a:prstGeom prst="flowChartAlternateProcess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5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Условия</a:t>
                </a:r>
              </a:p>
              <a:p>
                <a:pPr marL="0" marR="0" lvl="0" indent="0" algn="ctr" defTabSz="914400" rtl="0" eaLnBrk="1" fontAlgn="base" latinLnBrk="0" hangingPunct="1"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эффективность решений </a:t>
                </a:r>
              </a:p>
              <a:p>
                <a:pPr marL="0" marR="0" lvl="0" indent="0" algn="ctr" defTabSz="914400" rtl="0" eaLnBrk="1" fontAlgn="base" latinLnBrk="0" hangingPunct="1"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стратегия и тактика развития</a:t>
                </a:r>
                <a:endParaRPr kumimoji="0" lang="ru-RU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43" name="Line 19"/>
              <p:cNvSpPr>
                <a:spLocks noChangeShapeType="1"/>
              </p:cNvSpPr>
              <p:nvPr/>
            </p:nvSpPr>
            <p:spPr bwMode="auto">
              <a:xfrm>
                <a:off x="2492" y="9334"/>
                <a:ext cx="1522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44" name="Line 20"/>
              <p:cNvSpPr>
                <a:spLocks noChangeShapeType="1"/>
              </p:cNvSpPr>
              <p:nvPr/>
            </p:nvSpPr>
            <p:spPr bwMode="auto">
              <a:xfrm>
                <a:off x="2492" y="9751"/>
                <a:ext cx="152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>
              <a:off x="3045" y="8779"/>
              <a:ext cx="0" cy="13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 flipH="1">
              <a:off x="3876" y="9473"/>
              <a:ext cx="55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7" name="Rectangle 23"/>
            <p:cNvSpPr>
              <a:spLocks noChangeArrowheads="1"/>
            </p:cNvSpPr>
            <p:nvPr/>
          </p:nvSpPr>
          <p:spPr bwMode="auto">
            <a:xfrm>
              <a:off x="4429" y="9196"/>
              <a:ext cx="1938" cy="693"/>
            </a:xfrm>
            <a:prstGeom prst="rect">
              <a:avLst/>
            </a:prstGeom>
            <a:solidFill>
              <a:srgbClr val="FFFFFF"/>
            </a:solidFill>
            <a:ln w="1905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механизмы адаптации</a:t>
              </a:r>
              <a:endPara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110887" y="96309"/>
            <a:ext cx="651556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marR="0" lvl="2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3200" b="1" i="0" u="none" strike="noStrike" normalizeH="0" baseline="0" dirty="0" smtClean="0">
                <a:ln w="11430"/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Содержание менеджмента</a:t>
            </a:r>
            <a:endParaRPr kumimoji="0" lang="ru-RU" sz="4000" b="1" i="0" u="none" strike="noStrike" normalizeH="0" baseline="0" dirty="0" smtClean="0">
              <a:ln w="11430"/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0"/>
          <a:ext cx="9144000" cy="6597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763688" y="0"/>
            <a:ext cx="5472608" cy="6525344"/>
            <a:chOff x="4014" y="1556"/>
            <a:chExt cx="3599" cy="5411"/>
          </a:xfrm>
        </p:grpSpPr>
        <p:sp>
          <p:nvSpPr>
            <p:cNvPr id="2051" name="Rectangle 3"/>
            <p:cNvSpPr>
              <a:spLocks noChangeArrowheads="1"/>
            </p:cNvSpPr>
            <p:nvPr/>
          </p:nvSpPr>
          <p:spPr bwMode="auto">
            <a:xfrm>
              <a:off x="4291" y="1556"/>
              <a:ext cx="3044" cy="694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Наука и практика управления</a:t>
              </a: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052" name="Group 4"/>
            <p:cNvGrpSpPr>
              <a:grpSpLocks/>
            </p:cNvGrpSpPr>
            <p:nvPr/>
          </p:nvGrpSpPr>
          <p:grpSpPr bwMode="auto">
            <a:xfrm>
              <a:off x="4291" y="2527"/>
              <a:ext cx="3045" cy="1943"/>
              <a:chOff x="4291" y="2527"/>
              <a:chExt cx="3045" cy="1943"/>
            </a:xfrm>
          </p:grpSpPr>
          <p:sp>
            <p:nvSpPr>
              <p:cNvPr id="2053" name="AutoShape 5"/>
              <p:cNvSpPr>
                <a:spLocks noChangeArrowheads="1"/>
              </p:cNvSpPr>
              <p:nvPr/>
            </p:nvSpPr>
            <p:spPr bwMode="auto">
              <a:xfrm>
                <a:off x="4291" y="2527"/>
                <a:ext cx="3045" cy="1943"/>
              </a:xfrm>
              <a:prstGeom prst="flowChartAlternateProcess">
                <a:avLst/>
              </a:prstGeom>
              <a:solidFill>
                <a:srgbClr val="FFFFFF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научная база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ru-RU" sz="16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основы теории управления – теории систем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ru-RU" sz="16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экономические науки</a:t>
                </a: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ru-RU" sz="1600" b="1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6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Times New Roman" pitchFamily="18" charset="0"/>
                  </a:rPr>
                  <a:t>гуманитарные науки</a:t>
                </a:r>
                <a:endParaRPr kumimoji="0" lang="ru-RU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54" name="Line 6"/>
              <p:cNvSpPr>
                <a:spLocks noChangeShapeType="1"/>
              </p:cNvSpPr>
              <p:nvPr/>
            </p:nvSpPr>
            <p:spPr bwMode="auto">
              <a:xfrm>
                <a:off x="4291" y="2943"/>
                <a:ext cx="304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55" name="Line 7"/>
              <p:cNvSpPr>
                <a:spLocks noChangeShapeType="1"/>
              </p:cNvSpPr>
              <p:nvPr/>
            </p:nvSpPr>
            <p:spPr bwMode="auto">
              <a:xfrm>
                <a:off x="4291" y="3637"/>
                <a:ext cx="304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56" name="Line 8"/>
              <p:cNvSpPr>
                <a:spLocks noChangeShapeType="1"/>
              </p:cNvSpPr>
              <p:nvPr/>
            </p:nvSpPr>
            <p:spPr bwMode="auto">
              <a:xfrm>
                <a:off x="4291" y="4054"/>
                <a:ext cx="304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 sz="16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>
              <a:off x="4291" y="4748"/>
              <a:ext cx="3045" cy="693"/>
            </a:xfrm>
            <a:prstGeom prst="flowChartAlternateProcess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научно-обоснованные рекомендации</a:t>
              </a: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8" name="Rectangle 10"/>
            <p:cNvSpPr>
              <a:spLocks noChangeArrowheads="1"/>
            </p:cNvSpPr>
            <p:nvPr/>
          </p:nvSpPr>
          <p:spPr bwMode="auto">
            <a:xfrm>
              <a:off x="4014" y="5718"/>
              <a:ext cx="1661" cy="41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эксперты</a:t>
              </a: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59" name="Rectangle 11"/>
            <p:cNvSpPr>
              <a:spLocks noChangeArrowheads="1"/>
            </p:cNvSpPr>
            <p:nvPr/>
          </p:nvSpPr>
          <p:spPr bwMode="auto">
            <a:xfrm>
              <a:off x="5952" y="5718"/>
              <a:ext cx="1661" cy="41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руководитель</a:t>
              </a: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0" name="Line 12"/>
            <p:cNvSpPr>
              <a:spLocks noChangeShapeType="1"/>
            </p:cNvSpPr>
            <p:nvPr/>
          </p:nvSpPr>
          <p:spPr bwMode="auto">
            <a:xfrm>
              <a:off x="5813" y="2250"/>
              <a:ext cx="0" cy="27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1" name="Line 13"/>
            <p:cNvSpPr>
              <a:spLocks noChangeShapeType="1"/>
            </p:cNvSpPr>
            <p:nvPr/>
          </p:nvSpPr>
          <p:spPr bwMode="auto">
            <a:xfrm>
              <a:off x="5813" y="4470"/>
              <a:ext cx="0" cy="27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2" name="Line 14"/>
            <p:cNvSpPr>
              <a:spLocks noChangeShapeType="1"/>
            </p:cNvSpPr>
            <p:nvPr/>
          </p:nvSpPr>
          <p:spPr bwMode="auto">
            <a:xfrm>
              <a:off x="5813" y="5441"/>
              <a:ext cx="0" cy="13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3" name="Line 15"/>
            <p:cNvSpPr>
              <a:spLocks noChangeShapeType="1"/>
            </p:cNvSpPr>
            <p:nvPr/>
          </p:nvSpPr>
          <p:spPr bwMode="auto">
            <a:xfrm>
              <a:off x="4844" y="5580"/>
              <a:ext cx="1" cy="13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4" name="Line 16"/>
            <p:cNvSpPr>
              <a:spLocks noChangeShapeType="1"/>
            </p:cNvSpPr>
            <p:nvPr/>
          </p:nvSpPr>
          <p:spPr bwMode="auto">
            <a:xfrm>
              <a:off x="6782" y="5580"/>
              <a:ext cx="1" cy="13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5" name="Line 17"/>
            <p:cNvSpPr>
              <a:spLocks noChangeShapeType="1"/>
            </p:cNvSpPr>
            <p:nvPr/>
          </p:nvSpPr>
          <p:spPr bwMode="auto">
            <a:xfrm>
              <a:off x="4844" y="5580"/>
              <a:ext cx="193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6" name="Line 18"/>
            <p:cNvSpPr>
              <a:spLocks noChangeShapeType="1"/>
            </p:cNvSpPr>
            <p:nvPr/>
          </p:nvSpPr>
          <p:spPr bwMode="auto">
            <a:xfrm>
              <a:off x="6782" y="6135"/>
              <a:ext cx="0" cy="27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7" name="Rectangle 19"/>
            <p:cNvSpPr>
              <a:spLocks noChangeArrowheads="1"/>
            </p:cNvSpPr>
            <p:nvPr/>
          </p:nvSpPr>
          <p:spPr bwMode="auto">
            <a:xfrm>
              <a:off x="6090" y="6412"/>
              <a:ext cx="1523" cy="555"/>
            </a:xfrm>
            <a:prstGeom prst="rect">
              <a:avLst/>
            </a:prstGeom>
            <a:solidFill>
              <a:srgbClr val="FFFFFF"/>
            </a:solidFill>
            <a:ln w="1905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1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научное управление</a:t>
              </a:r>
              <a:endParaRPr kumimoji="0" 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68" name="Line 20"/>
            <p:cNvSpPr>
              <a:spLocks noChangeShapeType="1"/>
            </p:cNvSpPr>
            <p:nvPr/>
          </p:nvSpPr>
          <p:spPr bwMode="auto">
            <a:xfrm>
              <a:off x="5675" y="5857"/>
              <a:ext cx="27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60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185</TotalTime>
  <Words>375</Words>
  <Application>Microsoft Office PowerPoint</Application>
  <PresentationFormat>Экран (4:3)</PresentationFormat>
  <Paragraphs>119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Welcome</vt:lpstr>
      <vt:lpstr>Определение и сущность менеджмента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и сущность менеджмента</dc:title>
  <dc:creator>Леночка</dc:creator>
  <cp:lastModifiedBy>Леночка</cp:lastModifiedBy>
  <cp:revision>19</cp:revision>
  <dcterms:created xsi:type="dcterms:W3CDTF">2012-03-27T14:59:22Z</dcterms:created>
  <dcterms:modified xsi:type="dcterms:W3CDTF">2012-03-28T05:34:00Z</dcterms:modified>
</cp:coreProperties>
</file>