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94660"/>
  </p:normalViewPr>
  <p:slideViewPr>
    <p:cSldViewPr>
      <p:cViewPr varScale="1">
        <p:scale>
          <a:sx n="94" d="100"/>
          <a:sy n="94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97097-5234-44B4-A162-CC0C75C13530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EF1C3-2B26-4A0F-922D-A77544929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8CAB4-76F2-47F6-BAAD-78B5C26CA2B9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6B4FC-5214-4C8E-8C96-C0745D72E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42DF9-1637-4DC4-B711-5160C6DA840F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E6453-D675-4AA9-8376-6FDCF72EE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CFD2A-8411-46B2-ABB2-706EFBFDE55B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E9B12-4DC2-4870-8669-E62BFCB58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13744-0D1F-4A2B-9A3C-2166E5E563A7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09151-2E5E-49E9-B70C-39A39C00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CBAA2-EB4D-4838-AC8C-B1C63FC31542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AA68-D620-49A4-8244-509C05277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77A5E-ACD8-4F63-99B5-461A79B359AE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A44D4-2FD3-408D-B1C1-AC283E72B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2F589-BF58-4878-834A-C125BC6E46F2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1B4BF-D125-4AFB-8155-15CAC2579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59777-CFDC-47E6-B331-4F16B9D1DD14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373F8-9DEF-4003-B58E-D55E06564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6D90-4070-4482-BB43-6E92EB1EDE2F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7ACF3-CDC4-49A7-BB8F-0D65F803A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CAC1B-28CF-410C-A22E-6AB0FF475470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E9FD1-FE8A-474C-9714-AE2922178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6B56EA-F366-4D52-9350-4B925081A654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6C719A-4764-4233-B40D-735CBD158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B%D0%B0%D0%B7%D0%B0%D1%80%D1%8C_%D0%9C%D1%83%D1%80%D0%BC%D0%B0%D0%BD%D1%81%D0%BA%D0%B8%D0%B9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Documents and Settings\Пользователь\Рабочий стол\Кижи фото\x_240ff8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6863"/>
            <a:ext cx="83534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169427">
            <a:off x="395288" y="836613"/>
            <a:ext cx="3746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Пользователь\Рабочий стол\Кижи фото\Деревяная огра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557338"/>
            <a:ext cx="4824412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619250" y="5445125"/>
            <a:ext cx="67691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До наших времён не дошла, воссоздана в 1959 году по образцу сохранившихся на Севере бревенчатых оград погостов по проекту арх. А. В. Ополовникова.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4011613" y="609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9574" y="169322"/>
            <a:ext cx="8467722" cy="7349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Деревянная ограда</a:t>
            </a:r>
          </a:p>
        </p:txBody>
      </p:sp>
    </p:spTree>
  </p:cSld>
  <p:clrMapOvr>
    <a:masterClrMapping/>
  </p:clrMapOvr>
  <p:transition advClick="0" advTm="2000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Пользователь\Рабочий стол\Кижи фото\Картинка 163 из 4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89785">
            <a:off x="3995738" y="3068638"/>
            <a:ext cx="4786312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C:\Documents and Settings\Пользователь\Рабочий стол\Кижи фото\Картинка 96 из 40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16467">
            <a:off x="323850" y="476250"/>
            <a:ext cx="496887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290" y="302832"/>
            <a:ext cx="8629416" cy="102542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Церковь воскрешения Лазаря</a:t>
            </a:r>
          </a:p>
        </p:txBody>
      </p:sp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539750" y="1787525"/>
            <a:ext cx="8208963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Предание говорит, что церковь была построена преподобным иноком </a:t>
            </a:r>
            <a:r>
              <a:rPr lang="ru-RU" sz="1600">
                <a:solidFill>
                  <a:srgbClr val="0645AD"/>
                </a:solidFill>
                <a:ea typeface="Times New Roman" pitchFamily="18" charset="0"/>
                <a:cs typeface="Arial" charset="0"/>
                <a:hlinkClick r:id="rId2" tooltip="Лазарь Мурманский"/>
              </a:rPr>
              <a:t>Лазарем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, который прожил 105 лет и скончался в 1391 году. Церковь стала первой постройкой будущего Муромского монастыря, расположенного на восточном берегу Онежского озера. Монастырь был основан </a:t>
            </a:r>
            <a:r>
              <a:rPr lang="ru-RU" sz="1600">
                <a:ea typeface="Times New Roman" pitchFamily="18" charset="0"/>
                <a:cs typeface="Arial" charset="0"/>
              </a:rPr>
              <a:t>Лазарем «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по особому чудному явлению Новгородского епископа Василия Преподобного».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Церковь посвящена событию, описанному в книге Нового Завета от Иоанна «о болезни, смерти и воскрешении Лазаря из Вифании». Чудо воскрешения Лазаря из мёртвых Иисус совершил накануне Пасхи Иудейской, укрепив этим веру многих людей в свою силу.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Со временем церковь Воскрешения Лазаря стала одной из главных достопримечательностей монастыря. Среди местного населения она слыла «чудодейственной исцелительницей от недугов». Духовенство объявило преподобного </a:t>
            </a:r>
            <a:r>
              <a:rPr lang="ru-RU" sz="1600">
                <a:ea typeface="Times New Roman" pitchFamily="18" charset="0"/>
                <a:cs typeface="Arial" charset="0"/>
              </a:rPr>
              <a:t>Лазаря 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местным святым, а церковь и его реликвии стали объектом поклонения и паломничества. Каждое лето 23 — 24 июня, в Иванов день, к ней съезжалось множество богомольцев.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В церкви сохранился иконостас, состоящий из 17 икон XVI—XVIII веков. 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Посеребрённый временем храм с некой долей музейной искусственности поставлен на небольшом расстоянии почти у подножия прекрасного многоглавого Преображенского собора, построенного в 1714 году, и старинной деревянной Покровской церкви. </a:t>
            </a:r>
            <a:endParaRPr lang="ru-RU" sz="160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advClick="0" advTm="2000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Пользователь\Рабочий стол\Кижи фото\Церковь Воскрешения Лазар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2857500"/>
            <a:ext cx="4903787" cy="36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C:\Documents and Settings\Пользователь\Рабочий стол\Кижи фото\1190887636_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4929187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448" y="131099"/>
            <a:ext cx="8599789" cy="108550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Часовня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Михаила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Архангела</a:t>
            </a:r>
          </a:p>
        </p:txBody>
      </p:sp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611188" y="1943100"/>
            <a:ext cx="79216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Часовня перевезена на о. Кижи из деревни Леликозеро в 1961 году, где она стояла на небольшом возвышении на открытой местности. Она была лишена обычного для северных часовен окружения из елей и, очевидно, поэтому зодчий позаботился о её самостоятельной живописности.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Крыша над восточным, самым высоким срубом, тоже сдвоенная: одна кровля выходит из-под другой, неожиданно удивляя изобретательностью зодчего.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Над сенями — изящная шатровая колокольня с двумя широкими поясами. Она увенчана лёгким гранёным шатром.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Нарядность часовни завершают причелины или полотенца, в котором основным мотивом резьбы является ромб, вписанный в круг, и ряд сквозных кружков. Подобным образом обработаны резные концы причелин — кисти. Красный тес кровли имеет окончания в форме усечённых пик.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В часовне сохранилось потолочное перекрытие — «</a:t>
            </a:r>
            <a:r>
              <a:rPr lang="ru-RU" sz="1600">
                <a:ea typeface="Times New Roman" pitchFamily="18" charset="0"/>
                <a:cs typeface="Arial" charset="0"/>
              </a:rPr>
              <a:t>небо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», в центральном круге которого — икона Христа Вседержителя, а в сегментах — 12 трапециевидных клиньев — праотцы. По углам «неба» 4 иконы с изображениями символов евангелистов. Живопись иконостаса датируется XVII—XVIII вв.</a:t>
            </a:r>
            <a:endParaRPr lang="ru-RU" sz="160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advClick="0" advTm="200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C:\Documents and Settings\Пользователь\Рабочий стол\Кижи фото\Картинка 1 из 2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8135937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45" y="276681"/>
            <a:ext cx="8453220" cy="8231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Восьмикрылая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ветряная мельница</a:t>
            </a:r>
          </a:p>
        </p:txBody>
      </p:sp>
      <p:pic>
        <p:nvPicPr>
          <p:cNvPr id="28674" name="Picture 2" descr="C:\Documents and Settings\Пользователь\Рабочий стол\Кижи фото\Мельн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0213"/>
            <a:ext cx="80645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677" y="283595"/>
            <a:ext cx="8587322" cy="87794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Часовня «</a:t>
            </a: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кижского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ожерелья»</a:t>
            </a:r>
          </a:p>
        </p:txBody>
      </p:sp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684213" y="1593850"/>
            <a:ext cx="3671887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ea typeface="Times New Roman" pitchFamily="18" charset="0"/>
                <a:cs typeface="Arial" charset="0"/>
              </a:rPr>
              <a:t>В «Кижское ожерелье» входят часовня Спаса Нерукотворного из деревни Вигово(«Виговка») на вершине Нарьиной горы (XVII—XVIII век), часовня Кирика и Иулитты (XIX век), часовня Петра и Павла в деревне Волкостров (XVIII век), часовня Знамения Богородицы (вторая половина XVIII века), часовня в честь иконы «Богородица Пресвятая Всех Скорбящих Радость» в деревне Еглово (XVIII век), часовня Варлаама Хутынского и Параскевы Пятницы, находящаяся на месте прежней деревни Подъельники (XIX век).</a:t>
            </a:r>
          </a:p>
        </p:txBody>
      </p:sp>
      <p:pic>
        <p:nvPicPr>
          <p:cNvPr id="29699" name="Picture 4" descr="C:\Documents and Settings\Пользователь\Рабочий стол\Кижи фото\4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700213"/>
            <a:ext cx="36004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C:\Documents and Settings\Пользователь\Рабочий стол\Кижи фото\Картинка 43 из 4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20713"/>
            <a:ext cx="78486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7" descr="Картинка 78 из 4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333375"/>
            <a:ext cx="37433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9" descr="0_38e5_dd2c131d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28281">
            <a:off x="395288" y="3500438"/>
            <a:ext cx="2259012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0" descr="Картинка 26 из 8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37463">
            <a:off x="6516688" y="3573463"/>
            <a:ext cx="21066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868" y="150729"/>
            <a:ext cx="8513875" cy="64703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r>
              <a:rPr lang="ru-RU" sz="5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Кижи</a:t>
            </a:r>
            <a:endParaRPr lang="ru-RU" sz="54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107950" y="1196975"/>
            <a:ext cx="8785225" cy="5400675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chemeClr val="tx1"/>
                </a:solidFill>
              </a:rPr>
              <a:t>Ки́жи</a:t>
            </a:r>
            <a:r>
              <a:rPr lang="ru-RU" sz="1800" smtClean="0">
                <a:solidFill>
                  <a:schemeClr val="tx1"/>
                </a:solidFill>
              </a:rPr>
              <a:t> — остров на Онежском озере в Карелии, на котором расположен всемирно известный архитектурный ансамбль Кижского </a:t>
            </a:r>
            <a:r>
              <a:rPr lang="ru-RU" sz="1800" u="sng" smtClean="0">
                <a:solidFill>
                  <a:schemeClr val="tx1"/>
                </a:solidFill>
              </a:rPr>
              <a:t>погоста</a:t>
            </a:r>
            <a:r>
              <a:rPr lang="ru-RU" sz="1800" smtClean="0">
                <a:solidFill>
                  <a:schemeClr val="tx1"/>
                </a:solidFill>
              </a:rPr>
              <a:t>,  состоящий из двух церквей и колокольни XVIII—XIX веков, окруженных единой оградой — реконструкцией традиционных оград погостов. 1 января 1966 года на базе архитектурного ансамбля Кижского погоста был основан Государственный историко-архитектурный музей «Кижи»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,</a:t>
            </a:r>
            <a:r>
              <a:rPr lang="ru-RU" sz="1800" smtClean="0">
                <a:solidFill>
                  <a:schemeClr val="tx1"/>
                </a:solidFill>
              </a:rPr>
              <a:t>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к</a:t>
            </a:r>
            <a:r>
              <a:rPr lang="ru-RU" sz="1800" smtClean="0">
                <a:solidFill>
                  <a:schemeClr val="tx1"/>
                </a:solidFill>
              </a:rPr>
              <a:t>уда помимо существующих на своих первоначальных местах построек было свезено большое количество часовен, домов и хозяйственных построек из Заонежья и других регионов Карелии. По одной из легенд, Преображенская церковь построена одним топором, который потом мастер выбросил в озеро.</a:t>
            </a:r>
          </a:p>
          <a:p>
            <a:pPr eaLnBrk="1" hangingPunct="1"/>
            <a:r>
              <a:rPr lang="ru-RU" sz="1800" smtClean="0">
                <a:solidFill>
                  <a:schemeClr val="tx1"/>
                </a:solidFill>
              </a:rPr>
              <a:t>На острове также расположены несколько деревень, которые вместе составляют </a:t>
            </a:r>
            <a:r>
              <a:rPr lang="ru-RU" sz="1800" b="1" smtClean="0">
                <a:solidFill>
                  <a:schemeClr val="tx1"/>
                </a:solidFill>
              </a:rPr>
              <a:t>населённый пункт Кижи</a:t>
            </a:r>
            <a:r>
              <a:rPr lang="ru-RU" sz="1800" smtClean="0">
                <a:solidFill>
                  <a:schemeClr val="tx1"/>
                </a:solidFill>
              </a:rPr>
              <a:t>, входящий в состав Великогубского сельского поселения Медвежьегорского района (до 2004 года административно относился к городу Петрозаводску).</a:t>
            </a:r>
          </a:p>
          <a:p>
            <a:pPr eaLnBrk="1" hangingPunct="1"/>
            <a:r>
              <a:rPr lang="ru-RU" sz="1800" smtClean="0">
                <a:solidFill>
                  <a:schemeClr val="tx1"/>
                </a:solidFill>
              </a:rPr>
              <a:t>В 1990 году  Кижский погост вошёл в Список Всемирного</a:t>
            </a:r>
            <a:r>
              <a:rPr lang="ru-RU" sz="1800" u="sng" smtClean="0">
                <a:solidFill>
                  <a:schemeClr val="tx1"/>
                </a:solidFill>
              </a:rPr>
              <a:t> </a:t>
            </a:r>
            <a:r>
              <a:rPr lang="ru-RU" sz="1800" smtClean="0">
                <a:solidFill>
                  <a:schemeClr val="tx1"/>
                </a:solidFill>
              </a:rPr>
              <a:t>наследия ЮНЕСКО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. </a:t>
            </a:r>
            <a:r>
              <a:rPr lang="ru-RU" sz="1800" smtClean="0">
                <a:solidFill>
                  <a:schemeClr val="tx1"/>
                </a:solidFill>
              </a:rPr>
              <a:t>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В</a:t>
            </a:r>
            <a:r>
              <a:rPr lang="ru-RU" sz="1800" smtClean="0">
                <a:solidFill>
                  <a:schemeClr val="tx1"/>
                </a:solidFill>
              </a:rPr>
              <a:t> 1993 году указом Президента Российской Федерации архитектурное собрание музея под открытым небом  включено в Государственный свод особо ценных объектов культурного наследия народов России.</a:t>
            </a:r>
          </a:p>
          <a:p>
            <a:pPr eaLnBrk="1" hangingPunct="1"/>
            <a:endParaRPr lang="ru-RU" sz="1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2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Деревянная огра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784860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1268413"/>
            <a:ext cx="7920037" cy="52562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100" smtClean="0">
                <a:solidFill>
                  <a:srgbClr val="4C535F"/>
                </a:solidFill>
              </a:rPr>
              <a:t>Церковь Преображения Господня (1714 год) — самое знаменитое и выдающееся сооружение ансамбля. 6 июня 1714 года произошла закладка алтаря церкви: "«Обложился сей алтарь Господа Бога и Спаса нашего Иисуса Христа Боголепного Преображения Господня по плоти от Рождества Христова АΨДI года июня 6 дня…» гласила надпись на кресте, который находился в алтаре церкви</a:t>
            </a:r>
            <a:r>
              <a:rPr lang="ru-RU" sz="2100" smtClean="0">
                <a:solidFill>
                  <a:srgbClr val="4C535F"/>
                </a:solidFill>
                <a:latin typeface="Arial" charset="0"/>
              </a:rPr>
              <a:t>. </a:t>
            </a:r>
            <a:r>
              <a:rPr lang="ru-RU" sz="2100" smtClean="0">
                <a:solidFill>
                  <a:srgbClr val="4C535F"/>
                </a:solidFill>
              </a:rPr>
              <a:t>Высота церкви — 37 метров</a:t>
            </a:r>
            <a:r>
              <a:rPr lang="ru-RU" sz="2100" smtClean="0">
                <a:solidFill>
                  <a:srgbClr val="4C535F"/>
                </a:solidFill>
                <a:latin typeface="Arial" charset="0"/>
              </a:rPr>
              <a:t>. </a:t>
            </a:r>
            <a:r>
              <a:rPr lang="ru-RU" sz="2100" smtClean="0">
                <a:solidFill>
                  <a:srgbClr val="4C535F"/>
                </a:solidFill>
              </a:rPr>
              <a:t>Когда говорят, что церковь построена без гвоздей, ошибаются. На самом деле, гвозди есть, только не в самом здании, а в куполах. По своему типу храм — «летний» не отапливаемый, зимой в нём службу не проводят. Преображенская церковь представляет тип восьмериковых ярусных церквей. Церковь увенчана 22 главами, размещёнными ярусами на кровлях прирубов</a:t>
            </a:r>
            <a:r>
              <a:rPr lang="ru-RU" sz="2100" smtClean="0">
                <a:solidFill>
                  <a:srgbClr val="4C535F"/>
                </a:solidFill>
                <a:latin typeface="Arial" charset="0"/>
              </a:rPr>
              <a:t>.</a:t>
            </a:r>
            <a:r>
              <a:rPr lang="ru-RU" sz="2100" smtClean="0">
                <a:solidFill>
                  <a:srgbClr val="4C535F"/>
                </a:solidFill>
              </a:rPr>
              <a:t> Форма и размеры глав меняются по ярусам, что придаёт своеобразный ритмический рисунок облику церкви. Обшивка была разобрана и восстановлены тесовые и лемеховые кровли во время реставрации 1950-х годов под руководством архитектора А. В. Ополовникова</a:t>
            </a:r>
          </a:p>
        </p:txBody>
      </p:sp>
      <p:sp>
        <p:nvSpPr>
          <p:cNvPr id="2" name="Прямоугольник 5"/>
          <p:cNvSpPr/>
          <p:nvPr/>
        </p:nvSpPr>
        <p:spPr>
          <a:xfrm>
            <a:off x="332720" y="157932"/>
            <a:ext cx="8735451" cy="11861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Церковь  Преображения   Господня</a:t>
            </a:r>
          </a:p>
        </p:txBody>
      </p:sp>
    </p:spTree>
  </p:cSld>
  <p:clrMapOvr>
    <a:masterClrMapping/>
  </p:clrMapOvr>
  <p:transition advClick="0" advTm="2000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C:\Documents and Settings\Пользователь\Рабочий стол\Кижи фото\Картинка 17 из 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07631">
            <a:off x="684213" y="1196975"/>
            <a:ext cx="3846512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 descr="C:\Documents and Settings\Пользователь\Рабочий стол\Кижи фото\Картинка 11 из 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13012">
            <a:off x="4716463" y="1268413"/>
            <a:ext cx="392747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981075"/>
            <a:ext cx="8135938" cy="60912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700" smtClean="0">
              <a:solidFill>
                <a:srgbClr val="4C535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1700" smtClean="0">
              <a:solidFill>
                <a:srgbClr val="4C535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4C535F"/>
                </a:solidFill>
              </a:rPr>
              <a:t>Этот храм — «зимний» (то есть отапливаемый), службу в нём ведут с 1 октября и до Пасхи. Покровская церковь в Кижах возводилась рядом с Преображенской. Построена она на полвека позже — в 1764 году. Восемь главок Покровской церкви окружают девятую, центральную. Купола этого храма отличаются выразительностью, утонченными пропорциями и в то же время они скромны и не затеняют величие главного храма Спасо-Кижского Подворья — церкви Преображения. Преображенская церковь пирамидальна</a:t>
            </a:r>
            <a:r>
              <a:rPr lang="ru-RU" sz="2000" smtClean="0">
                <a:solidFill>
                  <a:srgbClr val="4C535F"/>
                </a:solidFill>
                <a:latin typeface="Arial" charset="0"/>
              </a:rPr>
              <a:t>. </a:t>
            </a:r>
            <a:r>
              <a:rPr lang="ru-RU" sz="2000" smtClean="0">
                <a:solidFill>
                  <a:srgbClr val="4C535F"/>
                </a:solidFill>
              </a:rPr>
              <a:t>Зубчатый резной фронтонный пояс, внос</a:t>
            </a:r>
            <a:r>
              <a:rPr lang="ru-RU" sz="2000" smtClean="0">
                <a:solidFill>
                  <a:srgbClr val="4C535F"/>
                </a:solidFill>
                <a:latin typeface="Arial" charset="0"/>
              </a:rPr>
              <a:t>ит</a:t>
            </a:r>
            <a:r>
              <a:rPr lang="ru-RU" sz="2000" smtClean="0">
                <a:solidFill>
                  <a:srgbClr val="4C535F"/>
                </a:solidFill>
              </a:rPr>
              <a:t> «в монументальное сооружение ноту теплоты и чисто русской любви к узорчатой нарядности»</a:t>
            </a:r>
            <a:r>
              <a:rPr lang="ru-RU" sz="2000" smtClean="0">
                <a:solidFill>
                  <a:srgbClr val="4C535F"/>
                </a:solidFill>
                <a:latin typeface="Arial" charset="0"/>
              </a:rPr>
              <a:t>.</a:t>
            </a:r>
            <a:r>
              <a:rPr lang="ru-RU" sz="2000" smtClean="0">
                <a:solidFill>
                  <a:srgbClr val="4C535F"/>
                </a:solidFill>
              </a:rPr>
              <a:t> Высокое одномаршевое крыльцо ведёт во внутренние помещения церкви, которых четыре. Они располагаются друг за другом — с запада на восток. Сначала — сени, необходимые в любом северном строении, затем — трапезная. Небольшие размеры и простота внутренних помещений — характерная особенность северного храма, главное в котором все же внешний облик. Сегодня в зимнем храме Покрова Богородицы четырехрядный тягловый иконостас, который реконструирован А. В. Ополовниковым в 50-е годы 20 столетия, на основе схемы иконостаса, разработанной в 1948г. </a:t>
            </a:r>
          </a:p>
          <a:p>
            <a:pPr eaLnBrk="1" hangingPunct="1">
              <a:lnSpc>
                <a:spcPct val="80000"/>
              </a:lnSpc>
            </a:pPr>
            <a:endParaRPr lang="ru-RU" sz="2200" smtClean="0">
              <a:solidFill>
                <a:srgbClr val="4C535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200" smtClean="0">
              <a:solidFill>
                <a:srgbClr val="4C535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298" y="150870"/>
            <a:ext cx="8883588" cy="6867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Покровская церковь</a:t>
            </a:r>
          </a:p>
        </p:txBody>
      </p:sp>
    </p:spTree>
  </p:cSld>
  <p:clrMapOvr>
    <a:masterClrMapping/>
  </p:clrMapOvr>
  <p:transition advClick="0" advTm="2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Пользователь\Рабочий стол\Кижи фото\Покровская церковьl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8678">
            <a:off x="5003800" y="1989138"/>
            <a:ext cx="34448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C:\Documents and Settings\Пользователь\Рабочий стол\Кижи фото\0_12f12_8b26afda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2703">
            <a:off x="684213" y="333375"/>
            <a:ext cx="324008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941" y="342705"/>
            <a:ext cx="8805621" cy="7167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Шатровая колокольня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900113" y="1973263"/>
            <a:ext cx="755967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Колокольня построена в </a:t>
            </a:r>
            <a:r>
              <a:rPr lang="ru-RU" sz="1600">
                <a:ea typeface="Times New Roman" pitchFamily="18" charset="0"/>
                <a:cs typeface="Arial" charset="0"/>
              </a:rPr>
              <a:t>1863 году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 на месте старой шатровой колокольни, которая была «скрыта за ветхостью» в </a:t>
            </a:r>
            <a:r>
              <a:rPr lang="ru-RU" sz="1600">
                <a:ea typeface="Times New Roman" pitchFamily="18" charset="0"/>
                <a:cs typeface="Arial" charset="0"/>
              </a:rPr>
              <a:t>1862 году. Проект 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и смета новой колокольни были рассмотрены Губернской строительной комиссией ещё в </a:t>
            </a:r>
            <a:r>
              <a:rPr lang="ru-RU" sz="1600">
                <a:ea typeface="Times New Roman" pitchFamily="18" charset="0"/>
                <a:cs typeface="Arial" charset="0"/>
              </a:rPr>
              <a:t>1854 году 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по представлению Благочинного Священника Стефана Романовского. В </a:t>
            </a:r>
            <a:r>
              <a:rPr lang="ru-RU" sz="1600">
                <a:ea typeface="Times New Roman" pitchFamily="18" charset="0"/>
                <a:cs typeface="Arial" charset="0"/>
              </a:rPr>
              <a:t>1872 году И. И. Копошевым был представлен проект перестройки колокольни «в связи с невозможностью утвердить восьмерик её». В 1874 году проведены работы по перестройке колокольни, по-видимому, верхней её части. В 1900 году в результате ремонта были разобраны полицы, образовывавшие карнизный поясок по всему периметру четверика в уровне второго перекрытия, и декоративные фронтончики 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на скатах шатра.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В плане квадратный четверик разделён двумя продольными стенами на три части: сени, лестничную клеть и чулан. На звонницу ведёт пятимаршевая лестница.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Композиция колокольни решена по традиционной схеме «восьмерик на четверике», с высоким, в две трети высоты сруба, четвериком. Над восьмериком устроена звонница с девятью столбами, поддерживающими шатёр, увенчанный лемеховой главкой с крестом. </a:t>
            </a:r>
            <a:endParaRPr lang="ru-RU" sz="160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advClick="0" advTm="2000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C:\Documents and Settings\Пользователь\Рабочий стол\Кижи фото\Картинка 38 из 2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42481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 descr="C:\Documents and Settings\Пользователь\Рабочий стол\Кижи фото\Картинка 37 из 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276475"/>
            <a:ext cx="3665538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297</TotalTime>
  <Words>984</Words>
  <Application>Microsoft Office PowerPoint</Application>
  <PresentationFormat>Экран (4:3)</PresentationFormat>
  <Paragraphs>24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Arial</vt:lpstr>
      <vt:lpstr>Georgia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Admin</cp:lastModifiedBy>
  <cp:revision>17</cp:revision>
  <dcterms:created xsi:type="dcterms:W3CDTF">2011-01-11T08:18:57Z</dcterms:created>
  <dcterms:modified xsi:type="dcterms:W3CDTF">2011-01-27T10:35:18Z</dcterms:modified>
</cp:coreProperties>
</file>