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88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F92FC-15ED-4AD2-97E1-A4C37AE59A6B}" type="datetimeFigureOut">
              <a:rPr lang="ru-RU" smtClean="0"/>
              <a:pPr/>
              <a:t>04.02.2014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8CDB1-0DC9-465A-8E72-C8513C62CB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F92FC-15ED-4AD2-97E1-A4C37AE59A6B}" type="datetimeFigureOut">
              <a:rPr lang="ru-RU" smtClean="0"/>
              <a:pPr/>
              <a:t>04.02.2014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8CDB1-0DC9-465A-8E72-C8513C62CB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F92FC-15ED-4AD2-97E1-A4C37AE59A6B}" type="datetimeFigureOut">
              <a:rPr lang="ru-RU" smtClean="0"/>
              <a:pPr/>
              <a:t>04.02.2014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8CDB1-0DC9-465A-8E72-C8513C62CB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bg>
      <p:bgPr>
        <a:solidFill>
          <a:srgbClr val="92D050">
            <a:alpha val="3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F92FC-15ED-4AD2-97E1-A4C37AE59A6B}" type="datetimeFigureOut">
              <a:rPr lang="ru-RU" smtClean="0"/>
              <a:pPr/>
              <a:t>04.02.2014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8CDB1-0DC9-465A-8E72-C8513C62CB7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0" cap="sq" cmpd="thickThin">
            <a:solidFill>
              <a:schemeClr val="accent3">
                <a:lumMod val="50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ysClr val="windowText" lastClr="000000"/>
                </a:solidFill>
              </a:ln>
            </a:endParaRPr>
          </a:p>
        </p:txBody>
      </p:sp>
      <p:pic>
        <p:nvPicPr>
          <p:cNvPr id="9" name="Picture 3" descr="D:\Лидия\слайд-шоу\proShowProducer 5 версия\23 февраля\Новая папка\4.jp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504" y="4355377"/>
            <a:ext cx="1728192" cy="2356625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F92FC-15ED-4AD2-97E1-A4C37AE59A6B}" type="datetimeFigureOut">
              <a:rPr lang="ru-RU" smtClean="0"/>
              <a:pPr/>
              <a:t>04.02.2014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8CDB1-0DC9-465A-8E72-C8513C62CB7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0" cap="sq" cmpd="thickThin">
            <a:solidFill>
              <a:schemeClr val="accent3">
                <a:lumMod val="50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ysClr val="windowText" lastClr="000000"/>
                </a:solidFill>
              </a:ln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F92FC-15ED-4AD2-97E1-A4C37AE59A6B}" type="datetimeFigureOut">
              <a:rPr lang="ru-RU" smtClean="0"/>
              <a:pPr/>
              <a:t>04.02.2014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8CDB1-0DC9-465A-8E72-C8513C62CB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F92FC-15ED-4AD2-97E1-A4C37AE59A6B}" type="datetimeFigureOut">
              <a:rPr lang="ru-RU" smtClean="0"/>
              <a:pPr/>
              <a:t>04.02.2014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8CDB1-0DC9-465A-8E72-C8513C62CB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F92FC-15ED-4AD2-97E1-A4C37AE59A6B}" type="datetimeFigureOut">
              <a:rPr lang="ru-RU" smtClean="0"/>
              <a:pPr/>
              <a:t>04.02.2014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8CDB1-0DC9-465A-8E72-C8513C62CB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F92FC-15ED-4AD2-97E1-A4C37AE59A6B}" type="datetimeFigureOut">
              <a:rPr lang="ru-RU" smtClean="0"/>
              <a:pPr/>
              <a:t>04.02.2014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8CDB1-0DC9-465A-8E72-C8513C62CB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F92FC-15ED-4AD2-97E1-A4C37AE59A6B}" type="datetimeFigureOut">
              <a:rPr lang="ru-RU" smtClean="0"/>
              <a:pPr/>
              <a:t>04.02.2014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8CDB1-0DC9-465A-8E72-C8513C62CB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F92FC-15ED-4AD2-97E1-A4C37AE59A6B}" type="datetimeFigureOut">
              <a:rPr lang="ru-RU" smtClean="0"/>
              <a:pPr/>
              <a:t>04.02.2014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8CDB1-0DC9-465A-8E72-C8513C62CB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4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Компас\Pictures\блестки.pn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-108520" y="-113794"/>
            <a:ext cx="9361040" cy="699917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0" cap="sq" cmpd="thickThin">
            <a:solidFill>
              <a:schemeClr val="accent3">
                <a:lumMod val="50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AF92FC-15ED-4AD2-97E1-A4C37AE59A6B}" type="datetimeFigureOut">
              <a:rPr lang="ru-RU" smtClean="0"/>
              <a:pPr/>
              <a:t>04.02.2014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28CDB1-0DC9-465A-8E72-C8513C62CB7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313" name="Rectangle 1"/>
          <p:cNvSpPr>
            <a:spLocks noChangeArrowheads="1"/>
          </p:cNvSpPr>
          <p:nvPr userDrawn="1"/>
        </p:nvSpPr>
        <p:spPr bwMode="auto">
          <a:xfrm>
            <a:off x="0" y="6804139"/>
            <a:ext cx="124585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3315" name="Picture 3" descr="D:\Лидия\слайд-шоу\proShowProducer 5 версия\23 февраля\Новая папка\4.jpg"/>
          <p:cNvPicPr>
            <a:picLocks noChangeAspect="1" noChangeArrowheads="1"/>
          </p:cNvPicPr>
          <p:nvPr userDrawn="1"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504" y="3373451"/>
            <a:ext cx="2448272" cy="3338552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radionetplus.ru/uploads/posts/2013-02/1361098762_kartinki-dlya-detey-4.jp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Используемые источники: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3"/>
            <a:ext cx="8229600" cy="86409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Картинка</a:t>
            </a:r>
          </a:p>
          <a:p>
            <a:pPr algn="ctr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http</a:t>
            </a:r>
            <a:r>
              <a:rPr lang="ru-RU" sz="1600" u="sng" dirty="0">
                <a:latin typeface="Times New Roman" pitchFamily="18" charset="0"/>
                <a:cs typeface="Times New Roman" pitchFamily="18" charset="0"/>
                <a:hlinkClick r:id="rId2"/>
              </a:rPr>
              <a:t>://www.radionetplus.ru/uploads/posts/2013-02/1361098762_kartinki-dlya-detey-4.jpg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051720" y="5301208"/>
            <a:ext cx="67687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Автор: 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Фокина Лидия Петровна,  учитель начальных классов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МКОУ «СОШ ст. Евсино»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Искитимского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района Новосибирской области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2014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30</Words>
  <Application>Microsoft Office PowerPoint</Application>
  <PresentationFormat>Экран (4:3)</PresentationFormat>
  <Paragraphs>8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Слайд 1</vt:lpstr>
      <vt:lpstr>Слайд 2</vt:lpstr>
      <vt:lpstr>Используемые источники: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Компас</dc:creator>
  <cp:lastModifiedBy>Компас</cp:lastModifiedBy>
  <cp:revision>6</cp:revision>
  <dcterms:created xsi:type="dcterms:W3CDTF">2014-02-03T16:27:56Z</dcterms:created>
  <dcterms:modified xsi:type="dcterms:W3CDTF">2014-02-03T17:37:57Z</dcterms:modified>
</cp:coreProperties>
</file>