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7" r:id="rId9"/>
    <p:sldId id="265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BE2A1F6-D8E2-47EF-B610-954DB8AF2CA9}" type="datetimeFigureOut">
              <a:rPr lang="ru-RU" smtClean="0"/>
              <a:pPr/>
              <a:t>31.03.2011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16A4670-F65C-41DC-9981-8F326DE8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71612"/>
            <a:ext cx="7215238" cy="178595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Мониторинг </a:t>
            </a:r>
            <a:br>
              <a:rPr lang="ru-RU" sz="5400" dirty="0" smtClean="0"/>
            </a:br>
            <a:r>
              <a:rPr lang="ru-RU" sz="5400" dirty="0" smtClean="0"/>
              <a:t>геологической среды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Виды мониторинга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 В зависимости от широты охвата объектов наблюдений выделяют </a:t>
            </a:r>
            <a:r>
              <a:rPr lang="ru-RU" b="1" u="sng" dirty="0" smtClean="0"/>
              <a:t>комплексный мониторинг </a:t>
            </a:r>
            <a:r>
              <a:rPr lang="ru-RU" b="1" dirty="0" smtClean="0"/>
              <a:t>геологической среды, в рамках которого ведутся наблюдения за всеми элементами геологической среды, и </a:t>
            </a:r>
            <a:r>
              <a:rPr lang="ru-RU" b="1" u="sng" dirty="0" smtClean="0"/>
              <a:t>частные виды мониторинга</a:t>
            </a:r>
            <a:r>
              <a:rPr lang="ru-RU" b="1" dirty="0" smtClean="0"/>
              <a:t>, в рамках которых проводятся наблюдения лишь за отдельными элементами геологической среды.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Виды мониторинга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686800" cy="508280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Согласно Королеву В.А. (1995),  к частным видам относятся: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гидрогеологический мониторинг;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геоморфологический (ландшафтный) мониторинг;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геодинамический мониторинг;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геокриологический мониторинг.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Мониторинг эколого-геологических систем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Мониторинг эколого-геологических систем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система целенаправленных постоянных наблюдений за эколого-геологическими системами, оценки их состояния, прогноза развития и выработки геологически обоснованных управленческих решений для оптимизации экологического функционирования этих систем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( Трофимов,1989).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 «мониторинг» стал широко использоваться в геологической литературе в начале восьмидесятых годов прошлого века. Для конкретизации и отражения специфики исследуемого объекта — литосферы — был введен термин «литомониторинг», который в настоящее время используется все реже и реже, уступив место термину «мониторинг геологической среды». 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Особенности литомониторинга, а также специфика объекта и задачи по обеспечению функционирования природно-технических систем поставили перед исследователями ряд важных дискуссионных вопросов. Два из них являлись важнейшими: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включать ли в литомониторинг наблюдения только техногенных (антропогенных) изменений геологической среды или природных (некоторых или всех) тоже;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включать ли в цели литомониторинга только наблюдения и прогнозы или еще и управление состоянием геологической среды?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image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876"/>
            <a:ext cx="2257425" cy="2943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Трофимову В.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(1985),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литомониторинг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рассматривается как система наблюдений, оценки, прогноза и управления природными и техногенными изменениями состояния геологической среды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Трофимов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В.Т.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р.11.04.1937) - </a:t>
            </a:r>
          </a:p>
          <a:p>
            <a:pPr algn="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инженер-геолог, профессор каф.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инж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г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еологии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охраны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геологической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среды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геол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ф-та МГУ (1978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pPr algn="ctr"/>
            <a:r>
              <a:rPr lang="ru-RU" sz="2000" dirty="0" smtClean="0"/>
              <a:t>Структурная схема мониторинга геологической среды (Епишин, Трофимов,1985).</a:t>
            </a:r>
          </a:p>
          <a:p>
            <a:endParaRPr lang="ru-RU" dirty="0"/>
          </a:p>
        </p:txBody>
      </p:sp>
      <p:pic>
        <p:nvPicPr>
          <p:cNvPr id="10241" name="Picture 1" descr="C:\Documents and Settings\Admin\Рабочий стол\p0068-sel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29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5"/>
            <a:ext cx="8929718" cy="5357826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r>
              <a:rPr lang="ru-RU" sz="1800" b="1" dirty="0" smtClean="0"/>
              <a:t>Общая структура мониторинга геологической среды </a:t>
            </a:r>
            <a:endParaRPr lang="ru-RU" sz="1800" b="1" dirty="0"/>
          </a:p>
        </p:txBody>
      </p:sp>
      <p:pic>
        <p:nvPicPr>
          <p:cNvPr id="9218" name="Picture 2" descr="C:\Documents and Settings\Admin\Рабочий стол\p0069-sel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7000924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3"/>
            <a:ext cx="8543956" cy="514353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Мониторингом геологической среды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называется система постоянных наблюдений, оценки, прогноза и управления геологической средой или какой-либо ее частью, проводимая по заранее намеченной программе в целях обеспечения оптимальных экологических условий для человека в пределах рассматриваемой природно-технической системы (Королев В.А,1995).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Цель мониторинга </a:t>
            </a:r>
            <a:br>
              <a:rPr lang="ru-RU" sz="3600" dirty="0" smtClean="0"/>
            </a:br>
            <a:r>
              <a:rPr lang="ru-RU" sz="3600" dirty="0" smtClean="0"/>
              <a:t>геологической среды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Основной целью мониторинга геологической среды является установление тенденций развития геологической среды или ее части в пределах природно-технической системы и на основе этого — принятие управляющих решений по оптимизации функционирования ПТС.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Понятие о мониторинге геологической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686800" cy="53578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169" name="Picture 1" descr="C:\Documents and Settings\Admin\Рабочий стол\p0066-sel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140</TotalTime>
  <Words>415</Words>
  <Application>Microsoft Office PowerPoint</Application>
  <PresentationFormat>Экран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Мониторинг  геологической среды</vt:lpstr>
      <vt:lpstr>Понятие о мониторинге геологической среды</vt:lpstr>
      <vt:lpstr>Понятие о мониторинге геологической среды</vt:lpstr>
      <vt:lpstr>Понятие о мониторинге геологической среды</vt:lpstr>
      <vt:lpstr>Понятие о мониторинге геологической среды</vt:lpstr>
      <vt:lpstr>Слайд 6</vt:lpstr>
      <vt:lpstr>Понятие о мониторинге геологической среды</vt:lpstr>
      <vt:lpstr>Цель мониторинга  геологической среды</vt:lpstr>
      <vt:lpstr>Понятие о мониторинге геологической среды</vt:lpstr>
      <vt:lpstr>Виды мониторинга геологической среды</vt:lpstr>
      <vt:lpstr>Виды мониторинга геологической среды</vt:lpstr>
      <vt:lpstr>Мониторинг эколого-геологических систем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Nadia</dc:creator>
  <cp:lastModifiedBy>Admin</cp:lastModifiedBy>
  <cp:revision>13</cp:revision>
  <dcterms:created xsi:type="dcterms:W3CDTF">2008-06-10T12:24:52Z</dcterms:created>
  <dcterms:modified xsi:type="dcterms:W3CDTF">2011-03-31T13:15:53Z</dcterms:modified>
</cp:coreProperties>
</file>