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sldIdLst>
    <p:sldId id="257" r:id="rId2"/>
    <p:sldId id="259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5" autoAdjust="0"/>
    <p:restoredTop sz="94595" autoAdjust="0"/>
  </p:normalViewPr>
  <p:slideViewPr>
    <p:cSldViewPr>
      <p:cViewPr varScale="1">
        <p:scale>
          <a:sx n="78" d="100"/>
          <a:sy n="78" d="100"/>
        </p:scale>
        <p:origin x="-7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3BCDD9-53A6-427F-A132-7592427774A3}" type="datetimeFigureOut">
              <a:rPr lang="ru-RU" smtClean="0"/>
              <a:pPr/>
              <a:t>23.06.2012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30FF67-CF30-48AF-AC57-C905FC8B2A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30FF67-CF30-48AF-AC57-C905FC8B2A5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30FF67-CF30-48AF-AC57-C905FC8B2A5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30FF67-CF30-48AF-AC57-C905FC8B2A5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30FF67-CF30-48AF-AC57-C905FC8B2A5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30FF67-CF30-48AF-AC57-C905FC8B2A5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30FF67-CF30-48AF-AC57-C905FC8B2A5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EF698-657C-46AC-903F-714B29EB4BF2}" type="datetimeFigureOut">
              <a:rPr lang="ru-RU" smtClean="0"/>
              <a:pPr/>
              <a:t>23.06.2012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9668-5A24-4A71-918F-2458954A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EF698-657C-46AC-903F-714B29EB4BF2}" type="datetimeFigureOut">
              <a:rPr lang="ru-RU" smtClean="0"/>
              <a:pPr/>
              <a:t>23.06.2012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9668-5A24-4A71-918F-2458954A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EF698-657C-46AC-903F-714B29EB4BF2}" type="datetimeFigureOut">
              <a:rPr lang="ru-RU" smtClean="0"/>
              <a:pPr/>
              <a:t>23.06.2012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9668-5A24-4A71-918F-2458954A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EF698-657C-46AC-903F-714B29EB4BF2}" type="datetimeFigureOut">
              <a:rPr lang="ru-RU" smtClean="0"/>
              <a:pPr/>
              <a:t>23.06.2012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9668-5A24-4A71-918F-2458954A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EF698-657C-46AC-903F-714B29EB4BF2}" type="datetimeFigureOut">
              <a:rPr lang="ru-RU" smtClean="0"/>
              <a:pPr/>
              <a:t>23.06.2012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9668-5A24-4A71-918F-2458954A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EF698-657C-46AC-903F-714B29EB4BF2}" type="datetimeFigureOut">
              <a:rPr lang="ru-RU" smtClean="0"/>
              <a:pPr/>
              <a:t>23.06.2012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9668-5A24-4A71-918F-2458954A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EF698-657C-46AC-903F-714B29EB4BF2}" type="datetimeFigureOut">
              <a:rPr lang="ru-RU" smtClean="0"/>
              <a:pPr/>
              <a:t>23.06.2012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9668-5A24-4A71-918F-2458954A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EF698-657C-46AC-903F-714B29EB4BF2}" type="datetimeFigureOut">
              <a:rPr lang="ru-RU" smtClean="0"/>
              <a:pPr/>
              <a:t>23.06.2012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9668-5A24-4A71-918F-2458954A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EF698-657C-46AC-903F-714B29EB4BF2}" type="datetimeFigureOut">
              <a:rPr lang="ru-RU" smtClean="0"/>
              <a:pPr/>
              <a:t>23.06.2012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9668-5A24-4A71-918F-2458954A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EF698-657C-46AC-903F-714B29EB4BF2}" type="datetimeFigureOut">
              <a:rPr lang="ru-RU" smtClean="0"/>
              <a:pPr/>
              <a:t>23.06.2012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9668-5A24-4A71-918F-2458954AD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EF698-657C-46AC-903F-714B29EB4BF2}" type="datetimeFigureOut">
              <a:rPr lang="ru-RU" smtClean="0"/>
              <a:pPr/>
              <a:t>23.06.2012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D779668-5A24-4A71-918F-2458954AD9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AEEF698-657C-46AC-903F-714B29EB4BF2}" type="datetimeFigureOut">
              <a:rPr lang="ru-RU" smtClean="0"/>
              <a:pPr/>
              <a:t>23.06.2012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D779668-5A24-4A71-918F-2458954AD9E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980728"/>
            <a:ext cx="7851648" cy="1944216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/>
              <a:t>Особенности лирики Ксении Некрасовой </a:t>
            </a: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2936768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Автор: Курочкина Полина Олеговна,</a:t>
            </a:r>
          </a:p>
          <a:p>
            <a:r>
              <a:rPr lang="ru-RU" dirty="0" smtClean="0"/>
              <a:t>7 Б класс, </a:t>
            </a:r>
            <a:r>
              <a:rPr lang="ru-RU" dirty="0" smtClean="0"/>
              <a:t>МБОУ </a:t>
            </a:r>
            <a:r>
              <a:rPr lang="ru-RU" dirty="0" smtClean="0"/>
              <a:t>города Мурманска СОШ № 41</a:t>
            </a:r>
          </a:p>
          <a:p>
            <a:endParaRPr lang="ru-RU" dirty="0" smtClean="0"/>
          </a:p>
          <a:p>
            <a:r>
              <a:rPr lang="ru-RU" dirty="0" smtClean="0"/>
              <a:t>Руководитель: Овчаренко Елена Григорьевна,</a:t>
            </a:r>
          </a:p>
          <a:p>
            <a:r>
              <a:rPr lang="ru-RU" dirty="0" smtClean="0"/>
              <a:t>учитель  русского языка и литературы</a:t>
            </a:r>
          </a:p>
          <a:p>
            <a:r>
              <a:rPr lang="ru-RU" dirty="0" smtClean="0"/>
              <a:t>МБОУ </a:t>
            </a:r>
            <a:r>
              <a:rPr lang="ru-RU" dirty="0" smtClean="0"/>
              <a:t>города Мурманска СОШ № 41 </a:t>
            </a:r>
          </a:p>
          <a:p>
            <a:endParaRPr lang="ru-RU" dirty="0" smtClean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Ксения Некрасова – русский поэт.</a:t>
            </a:r>
            <a:endParaRPr lang="ru-RU" dirty="0"/>
          </a:p>
        </p:txBody>
      </p:sp>
      <p:pic>
        <p:nvPicPr>
          <p:cNvPr id="5" name="Содержимое 4" descr="Nekrasova_Falk_1950.gif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1484784"/>
            <a:ext cx="3528392" cy="439248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1960" y="1556791"/>
            <a:ext cx="4680520" cy="432048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Ксения Некрасова родилась в 1912 году. Взята была из приюта семьей учителя на воспитание.</a:t>
            </a:r>
          </a:p>
          <a:p>
            <a:r>
              <a:rPr lang="ru-RU" sz="2400" dirty="0" smtClean="0"/>
              <a:t> После окончания семилетки и педтехникума в 1935 году Свердловским обкомом комсомола была направлена учиться в Москву.</a:t>
            </a:r>
          </a:p>
          <a:p>
            <a:r>
              <a:rPr lang="ru-RU" sz="2400" dirty="0" smtClean="0"/>
              <a:t>Умерла в 1958 году.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533224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/>
              <a:t>Первая особенность лирики Некрасовой.</a:t>
            </a:r>
            <a:br>
              <a:rPr lang="ru-RU" sz="3600" i="1" dirty="0" smtClean="0"/>
            </a:br>
            <a:r>
              <a:rPr lang="ru-RU" sz="3600" i="1" dirty="0" smtClean="0"/>
              <a:t>      </a:t>
            </a:r>
            <a:r>
              <a:rPr lang="ru-RU" sz="3600" dirty="0" smtClean="0">
                <a:solidFill>
                  <a:schemeClr val="tx1"/>
                </a:solidFill>
              </a:rPr>
              <a:t>Умение видеть поэзию в самых обыденных вещах – «видеть великое в малом…» </a:t>
            </a:r>
            <a:r>
              <a:rPr lang="ru-RU" sz="3100" dirty="0" smtClean="0">
                <a:solidFill>
                  <a:schemeClr val="tx1"/>
                </a:solidFill>
              </a:rPr>
              <a:t>(Н.Асеев).</a:t>
            </a: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А в улице лежала тишина,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такая тишина,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что звук слетающих снежинок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был слышен гаммой,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как будто…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слетают до и ля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и звездочками покрывают землю.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507288" cy="3888432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/>
              <a:t>      </a:t>
            </a:r>
            <a:br>
              <a:rPr lang="ru-RU" sz="3600" i="1" dirty="0" smtClean="0"/>
            </a:b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4000" i="1" dirty="0" smtClean="0"/>
              <a:t>Вторая особенность лирики Некрасовой.</a:t>
            </a:r>
            <a:br>
              <a:rPr lang="ru-RU" sz="4000" i="1" dirty="0" smtClean="0"/>
            </a:br>
            <a:r>
              <a:rPr lang="ru-RU" sz="4000" i="1" dirty="0" smtClean="0"/>
              <a:t/>
            </a:r>
            <a:br>
              <a:rPr lang="ru-RU" sz="4000" i="1" dirty="0" smtClean="0"/>
            </a:br>
            <a:r>
              <a:rPr lang="ru-RU" sz="4000" i="1" dirty="0" smtClean="0"/>
              <a:t>        </a:t>
            </a:r>
            <a:r>
              <a:rPr lang="ru-RU" sz="4000" i="1" dirty="0" smtClean="0">
                <a:solidFill>
                  <a:schemeClr val="tx1"/>
                </a:solidFill>
              </a:rPr>
              <a:t>Ксения  знает  своего  читателя  и дарует поэзию только тем, кто видит «днем – на небе синем – звезды». </a:t>
            </a:r>
            <a:br>
              <a:rPr lang="ru-RU" sz="4000" i="1" dirty="0" smtClean="0">
                <a:solidFill>
                  <a:schemeClr val="tx1"/>
                </a:solidFill>
              </a:rPr>
            </a:br>
            <a:r>
              <a:rPr lang="ru-RU" sz="4000" i="1" dirty="0" smtClean="0">
                <a:solidFill>
                  <a:schemeClr val="tx1"/>
                </a:solidFill>
              </a:rPr>
              <a:t>      Читатель с душой «с птичий носок» ее поэзию не примет и не поймет.</a:t>
            </a:r>
            <a:endParaRPr lang="ru-RU" sz="40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305800" cy="5256584"/>
          </a:xfrm>
        </p:spPr>
        <p:txBody>
          <a:bodyPr>
            <a:normAutofit fontScale="90000"/>
          </a:bodyPr>
          <a:lstStyle/>
          <a:p>
            <a:r>
              <a:rPr lang="ru-RU" sz="4000" i="1" dirty="0" smtClean="0"/>
              <a:t>Третья особенность лирики Некрасовой.</a:t>
            </a:r>
            <a:br>
              <a:rPr lang="ru-RU" sz="4000" i="1" dirty="0" smtClean="0"/>
            </a:b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 smtClean="0"/>
              <a:t>       </a:t>
            </a:r>
            <a:r>
              <a:rPr lang="ru-RU" sz="3300" dirty="0" smtClean="0">
                <a:solidFill>
                  <a:schemeClr val="tx1"/>
                </a:solidFill>
              </a:rPr>
              <a:t>В своем творчестве Ксения Некрасова возродила верлибр – свободный стих без какого-либо размера, без рифмы,  без симметричной  строфики (Чернец Л.В. Школьный словарь литературоведческих терминов ).  </a:t>
            </a:r>
            <a:br>
              <a:rPr lang="ru-RU" sz="3300" dirty="0" smtClean="0">
                <a:solidFill>
                  <a:schemeClr val="tx1"/>
                </a:solidFill>
              </a:rPr>
            </a:br>
            <a:r>
              <a:rPr lang="ru-RU" sz="3300" dirty="0" smtClean="0">
                <a:solidFill>
                  <a:schemeClr val="tx1"/>
                </a:solidFill>
              </a:rPr>
              <a:t>      В таком стихе главное – полет мысли и интонация. Именно в этой форме стиха наиболее полно раскрывается внутренний мир поэта.</a:t>
            </a:r>
            <a:r>
              <a:rPr lang="ru-RU" sz="3100" dirty="0" smtClean="0">
                <a:solidFill>
                  <a:schemeClr val="tx1"/>
                </a:solidFill>
              </a:rPr>
              <a:t/>
            </a:r>
            <a:br>
              <a:rPr lang="ru-RU" sz="3100" dirty="0" smtClean="0">
                <a:solidFill>
                  <a:schemeClr val="tx1"/>
                </a:solidFill>
              </a:rPr>
            </a:br>
            <a:endParaRPr lang="ru-RU" sz="31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888128"/>
          </a:xfrm>
        </p:spPr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492896"/>
            <a:ext cx="7776864" cy="374867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        </a:t>
            </a:r>
            <a:r>
              <a:rPr lang="ru-RU" sz="2500" dirty="0" smtClean="0"/>
              <a:t>Лирику Ксении Некрасовой должны знать молодые современные читатели, так как ее поэзия, как показало наше исследование, формирует духовные ценности  человека. </a:t>
            </a:r>
          </a:p>
          <a:p>
            <a:r>
              <a:rPr lang="ru-RU" sz="2500" dirty="0" smtClean="0"/>
              <a:t>       Талант Ксении Некрасовой  высоко ценили А. Ахматова, Ю. </a:t>
            </a:r>
            <a:r>
              <a:rPr lang="ru-RU" sz="2500" dirty="0" err="1" smtClean="0"/>
              <a:t>Олеша</a:t>
            </a:r>
            <a:r>
              <a:rPr lang="ru-RU" sz="2500" dirty="0" smtClean="0"/>
              <a:t>, А. Толстой, М. Светлов, Я. Смеляков, Е. </a:t>
            </a:r>
            <a:r>
              <a:rPr lang="ru-RU" sz="2500" dirty="0" err="1" smtClean="0"/>
              <a:t>Евтушен-ко</a:t>
            </a:r>
            <a:r>
              <a:rPr lang="ru-RU" sz="2500" dirty="0" smtClean="0"/>
              <a:t>, Б. Слуцкий, П. </a:t>
            </a:r>
            <a:r>
              <a:rPr lang="ru-RU" sz="2500" dirty="0" err="1" smtClean="0"/>
              <a:t>Вегин</a:t>
            </a:r>
            <a:r>
              <a:rPr lang="ru-RU" sz="2500" dirty="0" smtClean="0"/>
              <a:t> и другие поэты. М. Пришвин писал, что ее душа «сидит не на месте, как у всех людей, а сорвана и парит в красоте».</a:t>
            </a:r>
          </a:p>
          <a:p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</TotalTime>
  <Words>186</Words>
  <Application>Microsoft Office PowerPoint</Application>
  <PresentationFormat>Экран (4:3)</PresentationFormat>
  <Paragraphs>24</Paragraphs>
  <Slides>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Поток</vt:lpstr>
      <vt:lpstr>Особенности лирики Ксении Некрасовой </vt:lpstr>
      <vt:lpstr> Ксения Некрасова – русский поэт.</vt:lpstr>
      <vt:lpstr>Первая особенность лирики Некрасовой.       Умение видеть поэзию в самых обыденных вещах – «видеть великое в малом…» (Н.Асеев).  А в улице лежала тишина, такая тишина, что звук слетающих снежинок был слышен гаммой,  как будто… слетают до и ля и звездочками покрывают землю.</vt:lpstr>
      <vt:lpstr>          Вторая особенность лирики Некрасовой.          Ксения  знает  своего  читателя  и дарует поэзию только тем, кто видит «днем – на небе синем – звезды».        Читатель с душой «с птичий носок» ее поэзию не примет и не поймет.</vt:lpstr>
      <vt:lpstr>Третья особенность лирики Некрасовой.         В своем творчестве Ксения Некрасова возродила верлибр – свободный стих без какого-либо размера, без рифмы,  без симметричной  строфики (Чернец Л.В. Школьный словарь литературоведческих терминов ).         В таком стихе главное – полет мысли и интонация. Именно в этой форме стиха наиболее полно раскрывается внутренний мир поэта. </vt:lpstr>
      <vt:lpstr>Заключение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17</cp:revision>
  <dcterms:created xsi:type="dcterms:W3CDTF">2011-10-16T18:01:00Z</dcterms:created>
  <dcterms:modified xsi:type="dcterms:W3CDTF">2012-06-23T18:13:54Z</dcterms:modified>
</cp:coreProperties>
</file>